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4B5D-6818-459D-96E5-A5499727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44202-5F7F-4E53-83BE-7FC37F851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584EE-B04B-4821-899E-421BC31E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97E-0ECF-4567-8677-4E054475589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FFFE-A6A5-424C-90BF-674FEE33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FFAA-B8DC-48E9-A303-AB91B99A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57E-D58D-4E1F-B47C-DB3A4B15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6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EF6C-735A-48D1-8B87-42681539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9EB31-D629-4B98-9510-E14BFA741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34A7-AA5D-4FCF-8565-08C4A076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97E-0ECF-4567-8677-4E054475589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4F06-B567-4FBD-AE1B-B9A6EA95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7C2E-6E88-418E-BD64-53462772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57E-D58D-4E1F-B47C-DB3A4B15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9F8F-A5ED-437A-BA18-38B208FFB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22D7-D4F0-4309-BCE9-CEFB5E087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2834-CB31-468A-810C-921C8E59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97E-0ECF-4567-8677-4E054475589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B209-80A1-4C08-876C-C260CD10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6413-4664-4EBA-8B9A-1723BCA0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57E-D58D-4E1F-B47C-DB3A4B15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BE43-352A-4046-9FAE-E2D40975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C483-1D41-4E6F-A333-E1402AFC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F699-0147-4F1B-9354-A7223453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97E-0ECF-4567-8677-4E054475589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54A1-3891-44A3-9E74-7CB4C9C4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B6E7-70D1-4492-A5D4-AFD7F337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57E-D58D-4E1F-B47C-DB3A4B15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2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66B3-15A8-47CE-8F41-B748B7D1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A6840-41BC-442C-893C-F64E2BDD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EBC4-24C2-415F-A102-BC7DB594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97E-0ECF-4567-8677-4E054475589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A1493-C2AF-4BC6-8D4D-88431FB7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18DA9-B6B5-47AC-9E7C-6F8F043B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57E-D58D-4E1F-B47C-DB3A4B15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9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4960-1077-452A-A925-E7615AB0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C9AE-D53A-47FE-B6A6-D9EC2E8C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A8E9A-0397-4C04-97DF-CDDF87779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88E95-AA27-443F-B2D9-4D2A8B67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97E-0ECF-4567-8677-4E054475589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BF517-77FF-4B64-8E4C-C0CDF564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866AD-F695-465D-8475-4B1DC5F6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57E-D58D-4E1F-B47C-DB3A4B15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97A8-687D-4463-8958-D57E5A46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B7BA0-8A27-4511-95CC-EB9A0C9D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063E2-7FEA-405E-A785-71BACABF7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B8343-CCAE-4332-92E6-84B27F20B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1876C-4100-4C19-A539-13F56B873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800E1-F5BB-49C1-9FB7-24F8FDE1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97E-0ECF-4567-8677-4E054475589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E917B-9B2C-40BB-850D-22C48B16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9F86-C937-4536-A011-B7E8143F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57E-D58D-4E1F-B47C-DB3A4B15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C882-CD08-42ED-B679-DAA721B9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B5BD1-3E99-44C2-A8C0-9F8F64C3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97E-0ECF-4567-8677-4E054475589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DEF11-67F9-4B50-B379-E54A7EAF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2864D-10E0-4920-AE44-D89C8A39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57E-D58D-4E1F-B47C-DB3A4B15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2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EEB43-418C-4AA6-995F-FE71E76B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97E-0ECF-4567-8677-4E054475589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65892-C7CF-4A58-8570-FB00B932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FC4B5-C2D0-43B7-8D7F-3A95D7AC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57E-D58D-4E1F-B47C-DB3A4B15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1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C68D-BE47-4F70-95BB-BE5A6EBB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B7D0-365D-40E8-8178-9995C6809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E4A13-2505-499A-83B8-E6747542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EEBE9-93A1-4A67-8C7F-68A84C89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97E-0ECF-4567-8677-4E054475589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8E88-9F66-4C32-B074-95F800A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C27E0-8AD9-4638-A46D-30A6D04B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57E-D58D-4E1F-B47C-DB3A4B15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2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AC3E-967A-43B6-8576-D540DDB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0F4BE-FD87-47BA-A3D5-75233E658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330C6-A615-4F76-AAAA-89CE81B9D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3A3B9-816F-41D8-BEBF-7386755D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97E-0ECF-4567-8677-4E054475589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97297-28A6-408D-A290-1E81E3CB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A328B-9425-4201-8C7C-78F27175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157E-D58D-4E1F-B47C-DB3A4B15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4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05EB4-481B-4698-9470-E08DDEA2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DBC45-913E-48C0-BCA4-A532464C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64CE-1EFC-4F97-B5CD-8EDDA9990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397E-0ECF-4567-8677-4E0544755897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790E5-3922-4C64-9313-44A48A4DB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B990-6495-4F14-8C2D-8FC463093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157E-D58D-4E1F-B47C-DB3A4B15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9ABD77-9C1C-4E35-9920-05F75903C5C4}"/>
              </a:ext>
            </a:extLst>
          </p:cNvPr>
          <p:cNvSpPr/>
          <p:nvPr/>
        </p:nvSpPr>
        <p:spPr>
          <a:xfrm>
            <a:off x="3597033" y="1250302"/>
            <a:ext cx="1949115" cy="1106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ITURHFProp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18F03-5CFF-4087-BE31-BED78A5AB4D1}"/>
              </a:ext>
            </a:extLst>
          </p:cNvPr>
          <p:cNvSpPr/>
          <p:nvPr/>
        </p:nvSpPr>
        <p:spPr>
          <a:xfrm>
            <a:off x="3597032" y="2736980"/>
            <a:ext cx="1949115" cy="1106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P533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CF8536-1308-457B-8D06-0DAB32C5DC81}"/>
              </a:ext>
            </a:extLst>
          </p:cNvPr>
          <p:cNvSpPr/>
          <p:nvPr/>
        </p:nvSpPr>
        <p:spPr>
          <a:xfrm>
            <a:off x="3597029" y="4223658"/>
            <a:ext cx="1949115" cy="1106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P372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Repo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68B781C-0107-4CA7-9104-095B635A362E}"/>
              </a:ext>
            </a:extLst>
          </p:cNvPr>
          <p:cNvCxnSpPr>
            <a:cxnSpLocks/>
            <a:endCxn id="4" idx="3"/>
          </p:cNvCxnSpPr>
          <p:nvPr/>
        </p:nvCxnSpPr>
        <p:spPr>
          <a:xfrm rot="16200000" flipV="1">
            <a:off x="5734463" y="1615440"/>
            <a:ext cx="512412" cy="889041"/>
          </a:xfrm>
          <a:prstGeom prst="curved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D332F62-0CCF-4B0F-9B67-58F1E3B16733}"/>
              </a:ext>
            </a:extLst>
          </p:cNvPr>
          <p:cNvCxnSpPr>
            <a:cxnSpLocks/>
          </p:cNvCxnSpPr>
          <p:nvPr/>
        </p:nvCxnSpPr>
        <p:spPr>
          <a:xfrm flipV="1">
            <a:off x="5573314" y="4211334"/>
            <a:ext cx="772025" cy="609419"/>
          </a:xfrm>
          <a:prstGeom prst="curved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C233391-8793-4439-8239-7042FF05229E}"/>
              </a:ext>
            </a:extLst>
          </p:cNvPr>
          <p:cNvCxnSpPr>
            <a:cxnSpLocks/>
          </p:cNvCxnSpPr>
          <p:nvPr/>
        </p:nvCxnSpPr>
        <p:spPr>
          <a:xfrm flipV="1">
            <a:off x="5546145" y="2685499"/>
            <a:ext cx="889044" cy="465465"/>
          </a:xfrm>
          <a:prstGeom prst="curved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2D6A241-13B0-43B4-B051-1FEDCF4F4F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34461" y="3143158"/>
            <a:ext cx="512412" cy="889041"/>
          </a:xfrm>
          <a:prstGeom prst="curved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DB1A04A-0C86-45A5-8702-58C18FA10324}"/>
              </a:ext>
            </a:extLst>
          </p:cNvPr>
          <p:cNvSpPr/>
          <p:nvPr/>
        </p:nvSpPr>
        <p:spPr>
          <a:xfrm>
            <a:off x="5959327" y="2306250"/>
            <a:ext cx="951722" cy="3808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P533.h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0559B7-FDEA-48D1-A6D9-B3DA4A65AFD3}"/>
              </a:ext>
            </a:extLst>
          </p:cNvPr>
          <p:cNvSpPr/>
          <p:nvPr/>
        </p:nvSpPr>
        <p:spPr>
          <a:xfrm>
            <a:off x="5722874" y="3673548"/>
            <a:ext cx="1275662" cy="6094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P372.h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Common.h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0C1783-9306-45FC-9903-825EBE6D1D02}"/>
              </a:ext>
            </a:extLst>
          </p:cNvPr>
          <p:cNvSpPr txBox="1"/>
          <p:nvPr/>
        </p:nvSpPr>
        <p:spPr>
          <a:xfrm>
            <a:off x="1075616" y="2398909"/>
            <a:ext cx="229915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The header files are copied</a:t>
            </a:r>
          </a:p>
          <a:p>
            <a:r>
              <a:rPr lang="en-US" sz="1400" i="1" dirty="0"/>
              <a:t>from the appropriate repo</a:t>
            </a:r>
          </a:p>
          <a:p>
            <a:r>
              <a:rPr lang="en-US" sz="1400" i="1" dirty="0"/>
              <a:t>via a pre-Build Events:</a:t>
            </a:r>
          </a:p>
          <a:p>
            <a:r>
              <a:rPr lang="en-US" sz="1400" i="1" dirty="0"/>
              <a:t>a) </a:t>
            </a:r>
            <a:r>
              <a:rPr lang="en-US" sz="1400" i="1" dirty="0" err="1"/>
              <a:t>ITURHFProp</a:t>
            </a:r>
            <a:r>
              <a:rPr lang="en-US" sz="1400" i="1" dirty="0"/>
              <a:t> pulls P533.h </a:t>
            </a:r>
          </a:p>
          <a:p>
            <a:r>
              <a:rPr lang="en-US" sz="1400" i="1" dirty="0"/>
              <a:t>from the P533 Repo</a:t>
            </a:r>
          </a:p>
          <a:p>
            <a:r>
              <a:rPr lang="en-US" sz="1400" i="1" dirty="0"/>
              <a:t>b) P533 pulls P372.h from</a:t>
            </a:r>
          </a:p>
          <a:p>
            <a:r>
              <a:rPr lang="en-US" sz="1400" i="1" dirty="0"/>
              <a:t>the P372 Repo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140E2F9-E77C-4584-A3CC-A592B5DEE64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604653" y="2685499"/>
            <a:ext cx="2483458" cy="2173294"/>
          </a:xfrm>
          <a:prstGeom prst="curved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58FEA7-A5EC-46BE-A6CA-0D2E8F3AA508}"/>
              </a:ext>
            </a:extLst>
          </p:cNvPr>
          <p:cNvSpPr/>
          <p:nvPr/>
        </p:nvSpPr>
        <p:spPr>
          <a:xfrm>
            <a:off x="7450280" y="2304649"/>
            <a:ext cx="1275662" cy="3808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Common.h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70864F5-7759-4871-A530-B33A6961A158}"/>
              </a:ext>
            </a:extLst>
          </p:cNvPr>
          <p:cNvCxnSpPr>
            <a:stCxn id="14" idx="0"/>
          </p:cNvCxnSpPr>
          <p:nvPr/>
        </p:nvCxnSpPr>
        <p:spPr>
          <a:xfrm rot="16200000" flipV="1">
            <a:off x="6414772" y="631309"/>
            <a:ext cx="804712" cy="2541967"/>
          </a:xfrm>
          <a:prstGeom prst="curved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3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Behm, Chris</dc:creator>
  <cp:lastModifiedBy>Behm, Chris</cp:lastModifiedBy>
  <cp:revision>3</cp:revision>
  <dcterms:created xsi:type="dcterms:W3CDTF">2017-12-21T21:08:12Z</dcterms:created>
  <dcterms:modified xsi:type="dcterms:W3CDTF">2017-12-21T22:29:55Z</dcterms:modified>
</cp:coreProperties>
</file>