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事件风暴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角色，读模型，决策，事件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2250" y="1779270"/>
            <a:ext cx="6667500" cy="3299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四色建模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5196,&quot;width&quot;:105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陈志辉</cp:lastModifiedBy>
  <cp:revision>172</cp:revision>
  <dcterms:created xsi:type="dcterms:W3CDTF">2019-06-19T02:08:00Z</dcterms:created>
  <dcterms:modified xsi:type="dcterms:W3CDTF">2020-05-13T11:04:21Z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