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31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C8C"/>
    <a:srgbClr val="505050"/>
    <a:srgbClr val="00BCF2"/>
    <a:srgbClr val="D2D2D2"/>
    <a:srgbClr val="0078D7"/>
    <a:srgbClr val="32145A"/>
    <a:srgbClr val="008272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01" autoAdjust="0"/>
  </p:normalViewPr>
  <p:slideViewPr>
    <p:cSldViewPr>
      <p:cViewPr varScale="1">
        <p:scale>
          <a:sx n="84" d="100"/>
          <a:sy n="84" d="100"/>
        </p:scale>
        <p:origin x="60" y="9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11/11/2016 10:27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4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9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11/11/2016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11/11/2016 10:26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4340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2125678"/>
            <a:ext cx="5664199" cy="1828786"/>
          </a:xfrm>
        </p:spPr>
        <p:txBody>
          <a:bodyPr/>
          <a:lstStyle/>
          <a:p>
            <a:r>
              <a:rPr lang="en-US" dirty="0"/>
              <a:t>CMake support in Visual Studio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7" y="3955786"/>
            <a:ext cx="5816599" cy="1828007"/>
          </a:xfrm>
        </p:spPr>
        <p:txBody>
          <a:bodyPr/>
          <a:lstStyle/>
          <a:p>
            <a:r>
              <a:rPr lang="en-US" dirty="0"/>
              <a:t>Marian Luparu </a:t>
            </a:r>
            <a:r>
              <a:rPr lang="en-US" sz="1800" dirty="0"/>
              <a:t>@</a:t>
            </a:r>
            <a:r>
              <a:rPr lang="en-US" sz="1800" dirty="0" err="1"/>
              <a:t>mluparu</a:t>
            </a:r>
            <a:r>
              <a:rPr lang="en-US" sz="1800" dirty="0"/>
              <a:t> </a:t>
            </a:r>
            <a:endParaRPr lang="en-US" sz="2400" dirty="0"/>
          </a:p>
          <a:p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en-US" u="sng" dirty="0">
                <a:solidFill>
                  <a:srgbClr val="FFC000"/>
                </a:solidFill>
              </a:rPr>
              <a:t>blogs.msdn.com/vcblog/</a:t>
            </a:r>
          </a:p>
        </p:txBody>
      </p:sp>
    </p:spTree>
    <p:extLst>
      <p:ext uri="{BB962C8B-B14F-4D97-AF65-F5344CB8AC3E}">
        <p14:creationId xmlns:p14="http://schemas.microsoft.com/office/powerpoint/2010/main" val="29928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6857998" cy="917575"/>
          </a:xfrm>
        </p:spPr>
        <p:txBody>
          <a:bodyPr/>
          <a:lstStyle/>
          <a:p>
            <a:pPr lvl="0">
              <a:spcBef>
                <a:spcPct val="20000"/>
              </a:spcBef>
              <a:buSzPct val="90000"/>
            </a:pPr>
            <a:r>
              <a:rPr lang="en-US" dirty="0"/>
              <a:t>Tools for CMake</a:t>
            </a:r>
            <a:br>
              <a:rPr lang="en-US" dirty="0"/>
            </a:br>
            <a:r>
              <a:rPr lang="en-US" sz="3200" spc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cs typeface="+mn-cs"/>
              </a:rPr>
              <a:t>Only in Visual Studio 2017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6934199" cy="4124206"/>
          </a:xfrm>
        </p:spPr>
        <p:txBody>
          <a:bodyPr/>
          <a:lstStyle/>
          <a:p>
            <a:r>
              <a:rPr lang="en-US" dirty="0"/>
              <a:t>Skip the command line</a:t>
            </a:r>
          </a:p>
          <a:p>
            <a:pPr lvl="1"/>
            <a:r>
              <a:rPr lang="en-US" dirty="0"/>
              <a:t>Open CMake folders directly, no VS solution needed</a:t>
            </a:r>
          </a:p>
          <a:p>
            <a:pPr lvl="1"/>
            <a:endParaRPr lang="en-US" dirty="0"/>
          </a:p>
          <a:p>
            <a:r>
              <a:rPr lang="en-US" dirty="0"/>
              <a:t>CMake-focused experience </a:t>
            </a:r>
          </a:p>
          <a:p>
            <a:pPr lvl="1"/>
            <a:r>
              <a:rPr lang="en-US" dirty="0"/>
              <a:t>Decluttered folder-based view</a:t>
            </a:r>
          </a:p>
          <a:p>
            <a:pPr lvl="1"/>
            <a:r>
              <a:rPr lang="en-US" dirty="0"/>
              <a:t>CMake-specific configuration</a:t>
            </a:r>
          </a:p>
          <a:p>
            <a:pPr lvl="1"/>
            <a:endParaRPr lang="en-US" dirty="0"/>
          </a:p>
          <a:p>
            <a:r>
              <a:rPr lang="en-US" dirty="0"/>
              <a:t>CMake-driven environment</a:t>
            </a:r>
          </a:p>
          <a:p>
            <a:pPr lvl="1"/>
            <a:r>
              <a:rPr lang="en-US" dirty="0"/>
              <a:t>C++ code editing, building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243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7848598" cy="917575"/>
          </a:xfrm>
        </p:spPr>
        <p:txBody>
          <a:bodyPr/>
          <a:lstStyle/>
          <a:p>
            <a:r>
              <a:rPr lang="en-US" dirty="0"/>
              <a:t>Tools for CMake</a:t>
            </a:r>
            <a:br>
              <a:rPr lang="en-US" dirty="0"/>
            </a:br>
            <a:r>
              <a:rPr lang="en-US" sz="3200" spc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How to install</a:t>
            </a:r>
            <a:endParaRPr lang="en-US" sz="3600" dirty="0">
              <a:solidFill>
                <a:srgbClr val="0078D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991676"/>
            <a:ext cx="6839905" cy="455358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 rot="8516213">
            <a:off x="2708363" y="4121482"/>
            <a:ext cx="641846" cy="457200"/>
          </a:xfrm>
          <a:prstGeom prst="rightArrow">
            <a:avLst/>
          </a:prstGeom>
          <a:solidFill>
            <a:srgbClr val="D83B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/>
          <p:cNvSpPr/>
          <p:nvPr/>
        </p:nvSpPr>
        <p:spPr bwMode="auto">
          <a:xfrm>
            <a:off x="4237037" y="4945062"/>
            <a:ext cx="543586" cy="457200"/>
          </a:xfrm>
          <a:prstGeom prst="rightArrow">
            <a:avLst/>
          </a:prstGeom>
          <a:solidFill>
            <a:srgbClr val="D83B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1564" y="3585180"/>
            <a:ext cx="685800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D83B01"/>
                </a:solidFill>
              </a:rPr>
              <a:t>❶</a:t>
            </a:r>
            <a:endParaRPr lang="en-US" sz="2400" dirty="0">
              <a:solidFill>
                <a:srgbClr val="D83B0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7619" y="4731699"/>
            <a:ext cx="685800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D83B01"/>
                </a:solidFill>
              </a:rPr>
              <a:t>❷</a:t>
            </a:r>
          </a:p>
        </p:txBody>
      </p:sp>
    </p:spTree>
    <p:extLst>
      <p:ext uri="{BB962C8B-B14F-4D97-AF65-F5344CB8AC3E}">
        <p14:creationId xmlns:p14="http://schemas.microsoft.com/office/powerpoint/2010/main" val="24311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9067798" cy="917575"/>
          </a:xfrm>
        </p:spPr>
        <p:txBody>
          <a:bodyPr/>
          <a:lstStyle/>
          <a:p>
            <a:r>
              <a:rPr lang="en-US" dirty="0"/>
              <a:t>Tools for CMake</a:t>
            </a:r>
            <a:br>
              <a:rPr lang="en-US" dirty="0"/>
            </a:br>
            <a:r>
              <a:rPr lang="en-US" sz="3200" spc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”Open Folder” to get started</a:t>
            </a:r>
            <a:endParaRPr lang="en-US" sz="3600" dirty="0">
              <a:solidFill>
                <a:srgbClr val="0078D7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897062"/>
            <a:ext cx="6162675" cy="204787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 bwMode="auto">
          <a:xfrm>
            <a:off x="2609850" y="2466975"/>
            <a:ext cx="701510" cy="457200"/>
          </a:xfrm>
          <a:prstGeom prst="rightArrow">
            <a:avLst/>
          </a:prstGeom>
          <a:solidFill>
            <a:srgbClr val="D83B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00" t="637" r="-1"/>
          <a:stretch/>
        </p:blipFill>
        <p:spPr>
          <a:xfrm>
            <a:off x="2408237" y="3116262"/>
            <a:ext cx="2632074" cy="3217862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 bwMode="auto">
          <a:xfrm rot="10800000">
            <a:off x="3773304" y="5440362"/>
            <a:ext cx="701510" cy="457200"/>
          </a:xfrm>
          <a:prstGeom prst="rightArrow">
            <a:avLst/>
          </a:prstGeom>
          <a:solidFill>
            <a:srgbClr val="D83B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06" t="1568"/>
          <a:stretch/>
        </p:blipFill>
        <p:spPr>
          <a:xfrm>
            <a:off x="4504413" y="2956438"/>
            <a:ext cx="4066499" cy="16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Hello CMake!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Real-world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6857998" cy="917575"/>
          </a:xfrm>
        </p:spPr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6857999" cy="1077218"/>
          </a:xfrm>
        </p:spPr>
        <p:txBody>
          <a:bodyPr/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u="sng" dirty="0"/>
              <a:t>aka.ms/cmake</a:t>
            </a:r>
          </a:p>
          <a:p>
            <a:pPr lvl="1"/>
            <a:r>
              <a:rPr lang="en-US" dirty="0"/>
              <a:t>To learn more about the CMake support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095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0</TotalTime>
  <Words>336</Words>
  <Application>Microsoft Office PowerPoint</Application>
  <PresentationFormat>Custom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PowerPoint Presentation</vt:lpstr>
      <vt:lpstr>CMake support in Visual Studio</vt:lpstr>
      <vt:lpstr>Tools for CMake Only in Visual Studio 2017</vt:lpstr>
      <vt:lpstr>Tools for CMake How to install</vt:lpstr>
      <vt:lpstr>Tools for CMake ”Open Folder” to get started</vt:lpstr>
      <vt:lpstr>Demo</vt:lpstr>
      <vt:lpstr>Demo</vt:lpstr>
      <vt:lpstr>Call to Action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2016-11-11T18:27:52Z</dcterms:created>
  <dcterms:modified xsi:type="dcterms:W3CDTF">2016-11-11T18:27:57Z</dcterms:modified>
  <cp:category/>
</cp:coreProperties>
</file>