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355" r:id="rId2"/>
    <p:sldId id="363" r:id="rId3"/>
    <p:sldId id="318" r:id="rId4"/>
    <p:sldId id="364" r:id="rId5"/>
    <p:sldId id="365" r:id="rId6"/>
    <p:sldId id="366" r:id="rId7"/>
    <p:sldId id="367" r:id="rId8"/>
    <p:sldId id="368" r:id="rId9"/>
    <p:sldId id="373" r:id="rId10"/>
    <p:sldId id="369" r:id="rId11"/>
    <p:sldId id="370" r:id="rId12"/>
    <p:sldId id="371" r:id="rId13"/>
    <p:sldId id="372" r:id="rId14"/>
    <p:sldId id="374" r:id="rId15"/>
  </p:sldIdLst>
  <p:sldSz cx="9144000" cy="6858000" type="screen4x3"/>
  <p:notesSz cx="7099300" cy="10234613"/>
  <p:defaultTextStyle>
    <a:defPPr>
      <a:defRPr lang="zh-TW"/>
    </a:defPPr>
    <a:lvl1pPr algn="ctr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7">
          <p15:clr>
            <a:srgbClr val="A4A3A4"/>
          </p15:clr>
        </p15:guide>
        <p15:guide id="2" pos="30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6633"/>
    <a:srgbClr val="FF00FF"/>
    <a:srgbClr val="3366FF"/>
    <a:srgbClr val="66FF66"/>
    <a:srgbClr val="FF9900"/>
    <a:srgbClr val="99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7" autoAdjust="0"/>
    <p:restoredTop sz="85363" autoAdjust="0"/>
  </p:normalViewPr>
  <p:slideViewPr>
    <p:cSldViewPr>
      <p:cViewPr varScale="1">
        <p:scale>
          <a:sx n="74" d="100"/>
          <a:sy n="74" d="100"/>
        </p:scale>
        <p:origin x="168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253" y="16"/>
      </p:cViewPr>
      <p:guideLst>
        <p:guide orient="horz" pos="2217"/>
        <p:guide pos="30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53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76576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24" tIns="0" rIns="19824" bIns="0" numCol="1" anchor="t" anchorCtr="0" compatLnSpc="1">
            <a:prstTxWarp prst="textNoShape">
              <a:avLst/>
            </a:prstTxWarp>
          </a:bodyPr>
          <a:lstStyle>
            <a:lvl1pPr algn="l" defTabSz="971550">
              <a:defRPr sz="1100" i="1">
                <a:effectLst/>
              </a:defRPr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-1588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24" tIns="0" rIns="19824" bIns="0" numCol="1" anchor="t" anchorCtr="0" compatLnSpc="1">
            <a:prstTxWarp prst="textNoShape">
              <a:avLst/>
            </a:prstTxWarp>
          </a:bodyPr>
          <a:lstStyle>
            <a:lvl1pPr algn="r" defTabSz="971550">
              <a:defRPr sz="1100" i="1">
                <a:effectLst/>
              </a:defRPr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1713" y="777875"/>
            <a:ext cx="5094287" cy="3821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05413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63" tIns="47906" rIns="97463" bIns="479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第二階層</a:t>
            </a:r>
          </a:p>
          <a:p>
            <a:pPr lvl="2"/>
            <a:r>
              <a:rPr lang="zh-TW" altLang="en-US"/>
              <a:t>第三階層</a:t>
            </a:r>
          </a:p>
          <a:p>
            <a:pPr lvl="3"/>
            <a:r>
              <a:rPr lang="zh-TW" altLang="en-US"/>
              <a:t>第四階層</a:t>
            </a:r>
          </a:p>
          <a:p>
            <a:pPr lvl="4"/>
            <a:r>
              <a:rPr lang="zh-TW" altLang="en-US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21850"/>
            <a:ext cx="3076576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24" tIns="0" rIns="19824" bIns="0" numCol="1" anchor="b" anchorCtr="0" compatLnSpc="1">
            <a:prstTxWarp prst="textNoShape">
              <a:avLst/>
            </a:prstTxWarp>
          </a:bodyPr>
          <a:lstStyle>
            <a:lvl1pPr algn="l" defTabSz="971550">
              <a:defRPr sz="1100" i="1">
                <a:effectLst/>
              </a:defRPr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24" tIns="0" rIns="19824" bIns="0" numCol="1" anchor="b" anchorCtr="0" compatLnSpc="1">
            <a:prstTxWarp prst="textNoShape">
              <a:avLst/>
            </a:prstTxWarp>
          </a:bodyPr>
          <a:lstStyle>
            <a:lvl1pPr algn="r" defTabSz="971550">
              <a:defRPr sz="1100" i="1">
                <a:effectLst/>
              </a:defRPr>
            </a:lvl1pPr>
          </a:lstStyle>
          <a:p>
            <a:fld id="{AAC00800-7EBB-4CA5-92E4-BAF87A6B2A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919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77875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61963" algn="l" defTabSz="777875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23925" algn="l" defTabSz="777875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85888" algn="l" defTabSz="777875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47850" algn="l" defTabSz="777875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0800-7EBB-4CA5-92E4-BAF87A6B2AC9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150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36B2828-B64C-49FA-AFF4-2B643DD07899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338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2001/10/20</a:t>
            </a:r>
            <a:endParaRPr lang="en-US" altLang="zh-TW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DAAED-46F5-4A8D-BBC0-BC6917411C65}" type="slidenum">
              <a:rPr lang="en-US" altLang="zh-TW"/>
              <a:pPr/>
              <a:t>‹#›</a:t>
            </a:fld>
            <a:r>
              <a:rPr lang="en-US" altLang="zh-TW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46692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2001/10/20</a:t>
            </a:r>
            <a:endParaRPr lang="en-US" altLang="zh-TW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B0463-D3C0-4396-9228-21AF6A102326}" type="slidenum">
              <a:rPr lang="en-US" altLang="zh-TW"/>
              <a:pPr/>
              <a:t>‹#›</a:t>
            </a:fld>
            <a:r>
              <a:rPr lang="en-US" altLang="zh-TW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51513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0025" y="228600"/>
            <a:ext cx="1960563" cy="3168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63575" y="228600"/>
            <a:ext cx="5734050" cy="31686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2001/10/20</a:t>
            </a:r>
            <a:endParaRPr lang="en-US" altLang="zh-TW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ED47D-0B8C-4967-9274-57121FBD76CC}" type="slidenum">
              <a:rPr lang="en-US" altLang="zh-TW"/>
              <a:pPr/>
              <a:t>‹#›</a:t>
            </a:fld>
            <a:r>
              <a:rPr lang="en-US" altLang="zh-TW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298266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49725" y="228600"/>
            <a:ext cx="4360863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63575" y="1225550"/>
            <a:ext cx="3805238" cy="21717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1213" y="1225550"/>
            <a:ext cx="3806825" cy="21717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2001/10/20</a:t>
            </a:r>
            <a:endParaRPr lang="en-US" altLang="zh-TW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65475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BDE65452-3284-405B-BC43-88CA72DBD0A0}" type="slidenum">
              <a:rPr lang="en-US" altLang="zh-TW"/>
              <a:pPr/>
              <a:t>‹#›</a:t>
            </a:fld>
            <a:r>
              <a:rPr lang="en-US" altLang="zh-TW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169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2001/10/20</a:t>
            </a:r>
            <a:endParaRPr lang="en-US" altLang="zh-TW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AB625-3397-435F-B12D-F437C0075AC8}" type="slidenum">
              <a:rPr lang="en-US" altLang="zh-TW"/>
              <a:pPr/>
              <a:t>‹#›</a:t>
            </a:fld>
            <a:r>
              <a:rPr lang="en-US" altLang="zh-TW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84809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2001/10/20</a:t>
            </a:r>
            <a:endParaRPr lang="en-US" altLang="zh-TW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B9E8D-7EA5-4CE7-8B0C-C86AC0A958FA}" type="slidenum">
              <a:rPr lang="en-US" altLang="zh-TW"/>
              <a:pPr/>
              <a:t>‹#›</a:t>
            </a:fld>
            <a:r>
              <a:rPr lang="en-US" altLang="zh-TW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05054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63575" y="1225550"/>
            <a:ext cx="3805238" cy="21717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1213" y="1225550"/>
            <a:ext cx="3806825" cy="21717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2001/10/20</a:t>
            </a:r>
            <a:endParaRPr lang="en-US" altLang="zh-TW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2625E-6638-4780-97AE-3A095B674FA5}" type="slidenum">
              <a:rPr lang="en-US" altLang="zh-TW"/>
              <a:pPr/>
              <a:t>‹#›</a:t>
            </a:fld>
            <a:r>
              <a:rPr lang="en-US" altLang="zh-TW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37770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2001/10/20</a:t>
            </a:r>
            <a:endParaRPr lang="en-US" altLang="zh-TW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58057-07F8-4D54-807D-91DDB75557A5}" type="slidenum">
              <a:rPr lang="en-US" altLang="zh-TW"/>
              <a:pPr/>
              <a:t>‹#›</a:t>
            </a:fld>
            <a:r>
              <a:rPr lang="en-US" altLang="zh-TW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69820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2001/10/20</a:t>
            </a:r>
            <a:endParaRPr lang="en-US" altLang="zh-TW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FC8EB-D5A2-4BAF-9E02-35AC57547D31}" type="slidenum">
              <a:rPr lang="en-US" altLang="zh-TW"/>
              <a:pPr/>
              <a:t>‹#›</a:t>
            </a:fld>
            <a:r>
              <a:rPr lang="en-US" altLang="zh-TW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61456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2001/10/20</a:t>
            </a:r>
            <a:endParaRPr lang="en-US" altLang="zh-TW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37086-FB49-4B71-9FD2-DD670A305306}" type="slidenum">
              <a:rPr lang="en-US" altLang="zh-TW"/>
              <a:pPr/>
              <a:t>‹#›</a:t>
            </a:fld>
            <a:r>
              <a:rPr lang="en-US" altLang="zh-TW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64838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2001/10/20</a:t>
            </a:r>
            <a:endParaRPr lang="en-US" altLang="zh-TW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3AAEE-44CF-452B-BC56-7704863D6089}" type="slidenum">
              <a:rPr lang="en-US" altLang="zh-TW"/>
              <a:pPr/>
              <a:t>‹#›</a:t>
            </a:fld>
            <a:r>
              <a:rPr lang="en-US" altLang="zh-TW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97000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2001/10/20</a:t>
            </a:r>
            <a:endParaRPr lang="en-US" altLang="zh-TW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38460-1707-4D6B-A835-4B6909C92AFB}" type="slidenum">
              <a:rPr lang="en-US" altLang="zh-TW"/>
              <a:pPr/>
              <a:t>‹#›</a:t>
            </a:fld>
            <a:r>
              <a:rPr lang="en-US" altLang="zh-TW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01200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pattFill prst="pct5">
                  <a:fgClr>
                    <a:schemeClr val="accent2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0" y="6019800"/>
            <a:ext cx="9144000" cy="228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 i="1">
                <a:solidFill>
                  <a:srgbClr val="003300"/>
                </a:solidFill>
                <a:effectLst/>
              </a:defRPr>
            </a:lvl1pPr>
          </a:lstStyle>
          <a:p>
            <a:r>
              <a:rPr lang="en-US" altLang="zh-TW"/>
              <a:t>2001/10/20</a:t>
            </a:r>
            <a:endParaRPr lang="en-US" altLang="zh-TW">
              <a:latin typeface="Arial Narrow" panose="020B0606020202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5475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 i="1">
                <a:effectLst/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00" b="1" i="1">
                <a:solidFill>
                  <a:srgbClr val="6600CC"/>
                </a:solidFill>
                <a:effectLst/>
                <a:ea typeface="新細明體" panose="02020500000000000000" pitchFamily="18" charset="-120"/>
              </a:defRPr>
            </a:lvl1pPr>
          </a:lstStyle>
          <a:p>
            <a:fld id="{514B78F4-FFCB-4C8B-ACC5-FF05B740C42E}" type="slidenum">
              <a:rPr lang="en-US" altLang="zh-TW"/>
              <a:pPr/>
              <a:t>‹#›</a:t>
            </a:fld>
            <a:r>
              <a:rPr lang="en-US" altLang="zh-TW"/>
              <a:t>/12</a:t>
            </a:r>
          </a:p>
        </p:txBody>
      </p:sp>
      <p:sp>
        <p:nvSpPr>
          <p:cNvPr id="105479" name="Rectangle 7" descr="藍色面紙"/>
          <p:cNvSpPr>
            <a:spLocks noGrp="1" noChangeArrowheads="1"/>
          </p:cNvSpPr>
          <p:nvPr>
            <p:ph type="title"/>
          </p:nvPr>
        </p:nvSpPr>
        <p:spPr bwMode="auto">
          <a:xfrm>
            <a:off x="4149725" y="228600"/>
            <a:ext cx="4360863" cy="762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54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3575" y="1225550"/>
            <a:ext cx="7764463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0" y="0"/>
            <a:ext cx="316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zh-TW" altLang="zh-TW" sz="2400">
              <a:effectLst/>
              <a:latin typeface="華康粗圓體(P)" pitchFamily="2" charset="-120"/>
              <a:ea typeface="華康粗圓體(P)" pitchFamily="2" charset="-120"/>
            </a:endParaRP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7092950" y="5969000"/>
            <a:ext cx="2051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1400" i="1">
                <a:solidFill>
                  <a:schemeClr val="accent2"/>
                </a:solidFill>
                <a:effectLst/>
              </a:rPr>
              <a:t>台灣科技大學電機系</a:t>
            </a:r>
            <a:endParaRPr lang="zh-TW" altLang="en-US" sz="1400">
              <a:effectLst/>
            </a:endParaRPr>
          </a:p>
        </p:txBody>
      </p:sp>
      <p:pic>
        <p:nvPicPr>
          <p:cNvPr id="105486" name="Picture 14" descr="ntust_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11588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2800" b="1" kern="1200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標楷體" panose="03000509000000000000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標楷體" panose="03000509000000000000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標楷體" panose="03000509000000000000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標楷體" panose="03000509000000000000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標楷體" panose="03000509000000000000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標楷體" panose="03000509000000000000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99FF"/>
        </a:buClr>
        <a:buFont typeface="Wingdings" panose="05000000000000000000" pitchFamily="2" charset="2"/>
        <a:buChar char="q"/>
        <a:defRPr kumimoji="1" sz="2400" kern="1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2000" kern="1200">
          <a:solidFill>
            <a:srgbClr val="A5002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F"/>
        <a:defRPr kumimoji="1" sz="2000" kern="1200">
          <a:solidFill>
            <a:srgbClr val="008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99FF"/>
        </a:buClr>
        <a:buFont typeface="Wingdings" panose="05000000000000000000" pitchFamily="2" charset="2"/>
        <a:buChar char="l"/>
        <a:defRPr kumimoji="1" kern="1200">
          <a:solidFill>
            <a:srgbClr val="FF99FF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 descr="藍色面紙"/>
          <p:cNvSpPr>
            <a:spLocks noGrp="1" noChangeArrowheads="1"/>
          </p:cNvSpPr>
          <p:nvPr>
            <p:ph type="ctrTitle"/>
          </p:nvPr>
        </p:nvSpPr>
        <p:spPr>
          <a:xfrm>
            <a:off x="899592" y="1628800"/>
            <a:ext cx="7772400" cy="1440160"/>
          </a:xfrm>
          <a:ln/>
        </p:spPr>
        <p:txBody>
          <a:bodyPr anchor="ctr"/>
          <a:lstStyle/>
          <a:p>
            <a:r>
              <a:rPr lang="zh-TW" altLang="en-US" sz="4000" dirty="0">
                <a:effectLst/>
              </a:rPr>
              <a:t>公車運送系統</a:t>
            </a:r>
            <a:endParaRPr lang="en-US" altLang="zh-TW" sz="4000" dirty="0">
              <a:effectLst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gray">
          <a:xfrm>
            <a:off x="2085492" y="3429000"/>
            <a:ext cx="540060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ts val="3000"/>
              </a:lnSpc>
              <a:tabLst>
                <a:tab pos="1076325" algn="l"/>
              </a:tabLst>
            </a:pPr>
            <a:r>
              <a:rPr lang="en-US" altLang="zh-TW" sz="280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M10907702</a:t>
            </a:r>
            <a:r>
              <a:rPr lang="zh-TW" altLang="en-US" sz="280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  官陳希</a:t>
            </a:r>
            <a:endParaRPr lang="en-US" altLang="zh-TW" sz="2800" dirty="0">
              <a:solidFill>
                <a:schemeClr val="accent2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退票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B625-3397-435F-B12D-F437C0075AC8}" type="slidenum">
              <a:rPr lang="en-US" altLang="zh-TW" smtClean="0"/>
              <a:pPr/>
              <a:t>10</a:t>
            </a:fld>
            <a:r>
              <a:rPr lang="en-US" altLang="zh-TW"/>
              <a:t>/12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13735A-43D6-4435-AD43-963210C7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7764463" cy="569303"/>
          </a:xfrm>
        </p:spPr>
        <p:txBody>
          <a:bodyPr/>
          <a:lstStyle/>
          <a:p>
            <a:r>
              <a:rPr lang="zh-TW" altLang="en-US" dirty="0"/>
              <a:t>退票 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01E0752-72DA-4667-A840-9CB10776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9"/>
            <a:ext cx="2567133" cy="439248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9669A9-3B9E-4A9D-B60E-067D78A27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975" y="1254178"/>
            <a:ext cx="2705334" cy="4839119"/>
          </a:xfrm>
          <a:prstGeom prst="rect">
            <a:avLst/>
          </a:prstGeom>
        </p:spPr>
      </p:pic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978712A4-A407-4805-B7F3-1777BA1ED665}"/>
              </a:ext>
            </a:extLst>
          </p:cNvPr>
          <p:cNvSpPr/>
          <p:nvPr/>
        </p:nvSpPr>
        <p:spPr bwMode="auto">
          <a:xfrm rot="7318886">
            <a:off x="4380007" y="3681029"/>
            <a:ext cx="144016" cy="43204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8203929-4784-43BA-9108-157BEB48738C}"/>
              </a:ext>
            </a:extLst>
          </p:cNvPr>
          <p:cNvSpPr/>
          <p:nvPr/>
        </p:nvSpPr>
        <p:spPr bwMode="auto">
          <a:xfrm>
            <a:off x="4669748" y="3951058"/>
            <a:ext cx="242769" cy="242979"/>
          </a:xfrm>
          <a:prstGeom prst="ellipse">
            <a:avLst/>
          </a:prstGeom>
          <a:noFill/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FE4557E-DF60-4D56-BA7E-AF979F545DBB}"/>
              </a:ext>
            </a:extLst>
          </p:cNvPr>
          <p:cNvSpPr/>
          <p:nvPr/>
        </p:nvSpPr>
        <p:spPr bwMode="auto">
          <a:xfrm>
            <a:off x="3259975" y="3573016"/>
            <a:ext cx="1080120" cy="14854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E4530FA8-9D95-4540-8176-69B5B28105E4}"/>
              </a:ext>
            </a:extLst>
          </p:cNvPr>
          <p:cNvSpPr/>
          <p:nvPr/>
        </p:nvSpPr>
        <p:spPr bwMode="auto">
          <a:xfrm>
            <a:off x="5687139" y="5157192"/>
            <a:ext cx="242769" cy="242979"/>
          </a:xfrm>
          <a:prstGeom prst="ellipse">
            <a:avLst/>
          </a:prstGeom>
          <a:noFill/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00434888-7DFB-4C66-B478-6670B0F595F0}"/>
              </a:ext>
            </a:extLst>
          </p:cNvPr>
          <p:cNvSpPr/>
          <p:nvPr/>
        </p:nvSpPr>
        <p:spPr bwMode="auto">
          <a:xfrm rot="6230828">
            <a:off x="4451161" y="3923466"/>
            <a:ext cx="210971" cy="2192943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6F48BE86-65B1-4D91-84CE-0776EEBE803D}"/>
              </a:ext>
            </a:extLst>
          </p:cNvPr>
          <p:cNvSpPr/>
          <p:nvPr/>
        </p:nvSpPr>
        <p:spPr bwMode="auto">
          <a:xfrm>
            <a:off x="3345409" y="4542959"/>
            <a:ext cx="242769" cy="242979"/>
          </a:xfrm>
          <a:prstGeom prst="ellipse">
            <a:avLst/>
          </a:prstGeom>
          <a:noFill/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228725EA-63B2-4377-B18E-755F4D84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154" y="3374167"/>
            <a:ext cx="2523586" cy="19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查詢購票紀錄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B625-3397-435F-B12D-F437C0075AC8}" type="slidenum">
              <a:rPr lang="en-US" altLang="zh-TW" smtClean="0"/>
              <a:pPr/>
              <a:t>11</a:t>
            </a:fld>
            <a:r>
              <a:rPr lang="en-US" altLang="zh-TW"/>
              <a:t>/12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13735A-43D6-4435-AD43-963210C7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7764463" cy="569303"/>
          </a:xfrm>
        </p:spPr>
        <p:txBody>
          <a:bodyPr/>
          <a:lstStyle/>
          <a:p>
            <a:r>
              <a:rPr lang="zh-TW" altLang="en-US" dirty="0"/>
              <a:t>查詢購票紀錄 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83C80B7-1D29-423A-BEEA-1923C683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254404"/>
            <a:ext cx="2898227" cy="334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8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查詢購票紀錄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B625-3397-435F-B12D-F437C0075AC8}" type="slidenum">
              <a:rPr lang="en-US" altLang="zh-TW" smtClean="0"/>
              <a:pPr/>
              <a:t>12</a:t>
            </a:fld>
            <a:r>
              <a:rPr lang="en-US" altLang="zh-TW"/>
              <a:t>/12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13735A-43D6-4435-AD43-963210C7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7764463" cy="569303"/>
          </a:xfrm>
        </p:spPr>
        <p:txBody>
          <a:bodyPr/>
          <a:lstStyle/>
          <a:p>
            <a:r>
              <a:rPr lang="zh-TW" altLang="en-US" dirty="0"/>
              <a:t>查詢購票紀錄 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83C80B7-1D29-423A-BEEA-1923C683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254404"/>
            <a:ext cx="2898227" cy="334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86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查詢路線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B625-3397-435F-B12D-F437C0075AC8}" type="slidenum">
              <a:rPr lang="en-US" altLang="zh-TW" smtClean="0"/>
              <a:pPr/>
              <a:t>13</a:t>
            </a:fld>
            <a:r>
              <a:rPr lang="en-US" altLang="zh-TW"/>
              <a:t>/12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13735A-43D6-4435-AD43-963210C7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7764463" cy="569303"/>
          </a:xfrm>
        </p:spPr>
        <p:txBody>
          <a:bodyPr/>
          <a:lstStyle/>
          <a:p>
            <a:r>
              <a:rPr lang="zh-TW" altLang="en-US" dirty="0"/>
              <a:t>查詢路線 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E78D47-DC37-4BA3-ACEB-FC5B4C06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916832"/>
            <a:ext cx="2446232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6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未來展望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B625-3397-435F-B12D-F437C0075AC8}" type="slidenum">
              <a:rPr lang="en-US" altLang="zh-TW" smtClean="0"/>
              <a:pPr/>
              <a:t>14</a:t>
            </a:fld>
            <a:r>
              <a:rPr lang="en-US" altLang="zh-TW"/>
              <a:t>/12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13735A-43D6-4435-AD43-963210C7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7848872" cy="5040560"/>
          </a:xfrm>
        </p:spPr>
        <p:txBody>
          <a:bodyPr/>
          <a:lstStyle/>
          <a:p>
            <a:r>
              <a:rPr lang="zh-TW" altLang="en-US" dirty="0"/>
              <a:t>由於目前只是個簡易的個人電腦購票系統，而若之後要實際運用的話，可能需要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lvl="1"/>
            <a:r>
              <a:rPr lang="zh-TW" altLang="en-US" sz="2500" dirty="0"/>
              <a:t>圖形化介面</a:t>
            </a:r>
            <a:endParaRPr lang="en-US" altLang="zh-TW" sz="2500" dirty="0"/>
          </a:p>
          <a:p>
            <a:pPr lvl="1"/>
            <a:r>
              <a:rPr lang="zh-TW" altLang="en-US" sz="2500" dirty="0"/>
              <a:t>將資料上傳至網路</a:t>
            </a:r>
            <a:endParaRPr lang="en-US" altLang="zh-TW" sz="2500" dirty="0"/>
          </a:p>
          <a:p>
            <a:pPr lvl="1"/>
            <a:r>
              <a:rPr lang="zh-TW" altLang="en-US" sz="2500" dirty="0"/>
              <a:t>以爬文線上資訊如座位表等</a:t>
            </a:r>
            <a:endParaRPr lang="en-US" altLang="zh-TW" sz="2500" dirty="0"/>
          </a:p>
          <a:p>
            <a:pPr lvl="1"/>
            <a:r>
              <a:rPr lang="zh-TW" altLang="en-US" sz="2500" dirty="0"/>
              <a:t>新增時間表</a:t>
            </a:r>
            <a:endParaRPr lang="en-US" altLang="zh-TW" sz="2500" dirty="0"/>
          </a:p>
          <a:p>
            <a:pPr lvl="1"/>
            <a:r>
              <a:rPr lang="zh-TW" altLang="en-US" sz="2500" dirty="0"/>
              <a:t>優化界面</a:t>
            </a:r>
            <a:endParaRPr lang="en-US" altLang="zh-TW" sz="2500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872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623109"/>
            <a:ext cx="7764463" cy="18058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想要做一個能包含這學期所學的東西，在此期末作業上做一個複習。</a:t>
            </a:r>
            <a:endParaRPr lang="en-US" altLang="zh-TW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B625-3397-435F-B12D-F437C0075AC8}" type="slidenum">
              <a:rPr lang="en-US" altLang="zh-TW" smtClean="0"/>
              <a:pPr/>
              <a:t>2</a:t>
            </a:fld>
            <a:r>
              <a:rPr lang="en-US" altLang="zh-TW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48420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4BC5B05F-4CBE-4C2C-BADA-A6755823ECE9}" type="slidenum">
              <a:rPr lang="en-US" altLang="zh-TW" smtClean="0">
                <a:solidFill>
                  <a:srgbClr val="66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3</a:t>
            </a:fld>
            <a:endParaRPr lang="en-US" altLang="zh-TW">
              <a:solidFill>
                <a:srgbClr val="6600CC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標題 8" descr="藍色面紙"/>
          <p:cNvSpPr>
            <a:spLocks noGrp="1"/>
          </p:cNvSpPr>
          <p:nvPr>
            <p:ph type="title"/>
          </p:nvPr>
        </p:nvSpPr>
        <p:spPr>
          <a:xfrm>
            <a:off x="4673600" y="228600"/>
            <a:ext cx="3786188" cy="762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介紹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D6DDDAD-4E6A-42DF-8E24-CAC85EDA8A63}"/>
              </a:ext>
            </a:extLst>
          </p:cNvPr>
          <p:cNvSpPr/>
          <p:nvPr/>
        </p:nvSpPr>
        <p:spPr>
          <a:xfrm>
            <a:off x="1849465" y="3980660"/>
            <a:ext cx="1368153" cy="554788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B7CE797B-E40A-40C0-8F89-B31E55C3CC19}"/>
              </a:ext>
            </a:extLst>
          </p:cNvPr>
          <p:cNvSpPr/>
          <p:nvPr/>
        </p:nvSpPr>
        <p:spPr>
          <a:xfrm>
            <a:off x="4932040" y="3363719"/>
            <a:ext cx="1872208" cy="792088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購票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47010065-29F5-4D28-B373-5CE89A43946F}"/>
              </a:ext>
            </a:extLst>
          </p:cNvPr>
          <p:cNvSpPr/>
          <p:nvPr/>
        </p:nvSpPr>
        <p:spPr>
          <a:xfrm>
            <a:off x="4948063" y="4535448"/>
            <a:ext cx="1872208" cy="792088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退票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6A66EBF-E29F-42AF-9C2F-98CA8DAC7BD0}"/>
              </a:ext>
            </a:extLst>
          </p:cNvPr>
          <p:cNvSpPr/>
          <p:nvPr/>
        </p:nvSpPr>
        <p:spPr>
          <a:xfrm>
            <a:off x="4903393" y="5653545"/>
            <a:ext cx="1872208" cy="792088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查詢購票紀錄</a:t>
            </a: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D2F28659-24FA-4ABA-9239-5C11976A53A9}"/>
              </a:ext>
            </a:extLst>
          </p:cNvPr>
          <p:cNvSpPr/>
          <p:nvPr/>
        </p:nvSpPr>
        <p:spPr>
          <a:xfrm>
            <a:off x="4932040" y="2218475"/>
            <a:ext cx="1872208" cy="792088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查詢路線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7B2263E-9DA6-4F7A-9219-F7500AA8B4FC}"/>
              </a:ext>
            </a:extLst>
          </p:cNvPr>
          <p:cNvCxnSpPr>
            <a:cxnSpLocks/>
          </p:cNvCxnSpPr>
          <p:nvPr/>
        </p:nvCxnSpPr>
        <p:spPr>
          <a:xfrm flipV="1">
            <a:off x="3395268" y="2641666"/>
            <a:ext cx="1287471" cy="15141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6E9B690-FC0F-442C-AE7F-374BF53D8A9C}"/>
              </a:ext>
            </a:extLst>
          </p:cNvPr>
          <p:cNvCxnSpPr/>
          <p:nvPr/>
        </p:nvCxnSpPr>
        <p:spPr>
          <a:xfrm flipV="1">
            <a:off x="3395268" y="3759763"/>
            <a:ext cx="1287470" cy="3960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CDCDB0F-07A5-4D41-972C-727C75A7976A}"/>
              </a:ext>
            </a:extLst>
          </p:cNvPr>
          <p:cNvCxnSpPr/>
          <p:nvPr/>
        </p:nvCxnSpPr>
        <p:spPr>
          <a:xfrm>
            <a:off x="3395268" y="4155807"/>
            <a:ext cx="1190501" cy="564219"/>
          </a:xfrm>
          <a:prstGeom prst="straightConnector1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0FAFCD3-2362-41FB-A8D7-D712A9B0F412}"/>
              </a:ext>
            </a:extLst>
          </p:cNvPr>
          <p:cNvCxnSpPr/>
          <p:nvPr/>
        </p:nvCxnSpPr>
        <p:spPr>
          <a:xfrm>
            <a:off x="3395268" y="4155807"/>
            <a:ext cx="1190501" cy="189378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1BC0924-87D4-4EFB-A91F-4128926961B0}"/>
              </a:ext>
            </a:extLst>
          </p:cNvPr>
          <p:cNvCxnSpPr/>
          <p:nvPr/>
        </p:nvCxnSpPr>
        <p:spPr bwMode="auto">
          <a:xfrm flipV="1">
            <a:off x="3395268" y="1772816"/>
            <a:ext cx="1278332" cy="23829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C9106DA-7733-4AEE-A072-92698F2F8BE3}"/>
              </a:ext>
            </a:extLst>
          </p:cNvPr>
          <p:cNvSpPr/>
          <p:nvPr/>
        </p:nvSpPr>
        <p:spPr>
          <a:xfrm>
            <a:off x="4929661" y="1136758"/>
            <a:ext cx="1872208" cy="792088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帳號系統</a:t>
            </a:r>
          </a:p>
        </p:txBody>
      </p:sp>
    </p:spTree>
    <p:extLst>
      <p:ext uri="{BB962C8B-B14F-4D97-AF65-F5344CB8AC3E}">
        <p14:creationId xmlns:p14="http://schemas.microsoft.com/office/powerpoint/2010/main" val="208249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帳號系統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B625-3397-435F-B12D-F437C0075AC8}" type="slidenum">
              <a:rPr lang="en-US" altLang="zh-TW" smtClean="0"/>
              <a:pPr/>
              <a:t>4</a:t>
            </a:fld>
            <a:r>
              <a:rPr lang="en-US" altLang="zh-TW"/>
              <a:t>/12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13735A-43D6-4435-AD43-963210C7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7764463" cy="2779514"/>
          </a:xfrm>
        </p:spPr>
        <p:txBody>
          <a:bodyPr/>
          <a:lstStyle/>
          <a:p>
            <a:r>
              <a:rPr lang="zh-TW" altLang="en-US" dirty="0"/>
              <a:t>帳號系統</a:t>
            </a:r>
            <a:endParaRPr lang="en-US" altLang="zh-TW" dirty="0"/>
          </a:p>
          <a:p>
            <a:pPr lvl="1"/>
            <a:r>
              <a:rPr lang="en-US" altLang="zh-TW" sz="2400" dirty="0"/>
              <a:t>1. </a:t>
            </a:r>
            <a:r>
              <a:rPr lang="zh-TW" altLang="en-US" sz="2400" dirty="0"/>
              <a:t>新增帳號、密碼</a:t>
            </a:r>
          </a:p>
          <a:p>
            <a:pPr lvl="1"/>
            <a:r>
              <a:rPr lang="en-US" altLang="zh-TW" sz="2400" dirty="0"/>
              <a:t>2. </a:t>
            </a:r>
            <a:r>
              <a:rPr lang="zh-TW" altLang="en-US" sz="2400" dirty="0"/>
              <a:t>顯示帳號、密碼</a:t>
            </a:r>
          </a:p>
          <a:p>
            <a:pPr lvl="1"/>
            <a:r>
              <a:rPr lang="en-US" altLang="zh-TW" sz="2400" dirty="0"/>
              <a:t>3. </a:t>
            </a:r>
            <a:r>
              <a:rPr lang="zh-TW" altLang="en-US" sz="2400" dirty="0"/>
              <a:t>修  改  密  碼</a:t>
            </a:r>
          </a:p>
          <a:p>
            <a:pPr lvl="1"/>
            <a:r>
              <a:rPr lang="en-US" altLang="zh-TW" sz="2400" dirty="0"/>
              <a:t>4. </a:t>
            </a:r>
            <a:r>
              <a:rPr lang="zh-TW" altLang="en-US" sz="2400" dirty="0"/>
              <a:t>刪除帳號、密碼</a:t>
            </a:r>
          </a:p>
        </p:txBody>
      </p:sp>
    </p:spTree>
    <p:extLst>
      <p:ext uri="{BB962C8B-B14F-4D97-AF65-F5344CB8AC3E}">
        <p14:creationId xmlns:p14="http://schemas.microsoft.com/office/powerpoint/2010/main" val="138460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帳號系統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B625-3397-435F-B12D-F437C0075AC8}" type="slidenum">
              <a:rPr lang="en-US" altLang="zh-TW" smtClean="0"/>
              <a:pPr/>
              <a:t>5</a:t>
            </a:fld>
            <a:r>
              <a:rPr lang="en-US" altLang="zh-TW"/>
              <a:t>/12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13735A-43D6-4435-AD43-963210C7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7764463" cy="2779514"/>
          </a:xfrm>
        </p:spPr>
        <p:txBody>
          <a:bodyPr/>
          <a:lstStyle/>
          <a:p>
            <a:r>
              <a:rPr lang="zh-TW" altLang="en-US" dirty="0"/>
              <a:t>帳號系統 </a:t>
            </a:r>
            <a:r>
              <a:rPr lang="en-US" altLang="zh-TW" dirty="0"/>
              <a:t>–</a:t>
            </a:r>
            <a:r>
              <a:rPr lang="zh-TW" altLang="en-US" dirty="0"/>
              <a:t> 新增帳號、顯示帳號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6E83D1C-8728-4EFB-83F7-6EB147A2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2508279" cy="410445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3459E8E-B273-4241-9D56-1FDDB7BCD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500" y="1810267"/>
            <a:ext cx="2621356" cy="30306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13D0C2-F984-4B5E-B7DA-322745A70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942" y="4867940"/>
            <a:ext cx="4272473" cy="78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1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帳號系統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B625-3397-435F-B12D-F437C0075AC8}" type="slidenum">
              <a:rPr lang="en-US" altLang="zh-TW" smtClean="0"/>
              <a:pPr/>
              <a:t>6</a:t>
            </a:fld>
            <a:r>
              <a:rPr lang="en-US" altLang="zh-TW"/>
              <a:t>/12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13735A-43D6-4435-AD43-963210C7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7764463" cy="2779514"/>
          </a:xfrm>
        </p:spPr>
        <p:txBody>
          <a:bodyPr/>
          <a:lstStyle/>
          <a:p>
            <a:r>
              <a:rPr lang="zh-TW" altLang="en-US" dirty="0"/>
              <a:t>帳號系統 </a:t>
            </a:r>
            <a:r>
              <a:rPr lang="en-US" altLang="zh-TW" dirty="0"/>
              <a:t>–</a:t>
            </a:r>
            <a:r>
              <a:rPr lang="zh-TW" altLang="en-US" dirty="0"/>
              <a:t> 修改密碼、刪除帳號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58BD837-8DC7-4877-8219-E9D2394F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92" y="2205592"/>
            <a:ext cx="3817199" cy="27795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8DFF1B0-E979-476F-B4DF-8375C7E2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778" y="2215984"/>
            <a:ext cx="3847296" cy="277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7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購票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B625-3397-435F-B12D-F437C0075AC8}" type="slidenum">
              <a:rPr lang="en-US" altLang="zh-TW" smtClean="0"/>
              <a:pPr/>
              <a:t>7</a:t>
            </a:fld>
            <a:r>
              <a:rPr lang="en-US" altLang="zh-TW"/>
              <a:t>/12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13735A-43D6-4435-AD43-963210C7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7764463" cy="576064"/>
          </a:xfrm>
        </p:spPr>
        <p:txBody>
          <a:bodyPr/>
          <a:lstStyle/>
          <a:p>
            <a:r>
              <a:rPr lang="zh-TW" altLang="en-US" dirty="0"/>
              <a:t>購票</a:t>
            </a:r>
            <a:endParaRPr lang="en-US" altLang="zh-TW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2963349-18B6-4096-B186-0C4074CC2650}"/>
              </a:ext>
            </a:extLst>
          </p:cNvPr>
          <p:cNvSpPr/>
          <p:nvPr/>
        </p:nvSpPr>
        <p:spPr bwMode="auto">
          <a:xfrm>
            <a:off x="3347864" y="1412776"/>
            <a:ext cx="2030110" cy="43204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主選單選擇購票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2B62699-1D07-439F-8C26-46A5C64F4726}"/>
              </a:ext>
            </a:extLst>
          </p:cNvPr>
          <p:cNvSpPr/>
          <p:nvPr/>
        </p:nvSpPr>
        <p:spPr bwMode="auto">
          <a:xfrm>
            <a:off x="3347864" y="2420888"/>
            <a:ext cx="2030110" cy="43204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登入帳號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CBBC54E-5863-4C3A-8629-FDA03783E321}"/>
              </a:ext>
            </a:extLst>
          </p:cNvPr>
          <p:cNvCxnSpPr/>
          <p:nvPr/>
        </p:nvCxnSpPr>
        <p:spPr bwMode="auto">
          <a:xfrm>
            <a:off x="4362919" y="1988840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4BDE0C0-5F3F-488C-8BF2-38265A4AEBCB}"/>
              </a:ext>
            </a:extLst>
          </p:cNvPr>
          <p:cNvSpPr/>
          <p:nvPr/>
        </p:nvSpPr>
        <p:spPr bwMode="auto">
          <a:xfrm>
            <a:off x="3347864" y="3429000"/>
            <a:ext cx="2030110" cy="43204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選擇起點終點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1E47F9-0E17-4780-BB17-153A67A69586}"/>
              </a:ext>
            </a:extLst>
          </p:cNvPr>
          <p:cNvCxnSpPr/>
          <p:nvPr/>
        </p:nvCxnSpPr>
        <p:spPr bwMode="auto">
          <a:xfrm>
            <a:off x="4362919" y="2996952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B9BCA8F-ECAE-41A6-B886-EBBB762160EB}"/>
              </a:ext>
            </a:extLst>
          </p:cNvPr>
          <p:cNvSpPr/>
          <p:nvPr/>
        </p:nvSpPr>
        <p:spPr bwMode="auto">
          <a:xfrm>
            <a:off x="3361750" y="4437112"/>
            <a:ext cx="2030110" cy="43204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000" dirty="0"/>
              <a:t>選擇座位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33791B7-E3A3-41DA-AAC1-CCC5053695A7}"/>
              </a:ext>
            </a:extLst>
          </p:cNvPr>
          <p:cNvCxnSpPr/>
          <p:nvPr/>
        </p:nvCxnSpPr>
        <p:spPr bwMode="auto">
          <a:xfrm>
            <a:off x="4376805" y="4005064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6716FAE-5F40-42AE-8B79-3E496A16BCC5}"/>
              </a:ext>
            </a:extLst>
          </p:cNvPr>
          <p:cNvSpPr/>
          <p:nvPr/>
        </p:nvSpPr>
        <p:spPr bwMode="auto">
          <a:xfrm>
            <a:off x="3361750" y="5445224"/>
            <a:ext cx="2030110" cy="43204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完成購票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B98AB45-CD6F-4097-99DA-5B9E99ACEFEE}"/>
              </a:ext>
            </a:extLst>
          </p:cNvPr>
          <p:cNvCxnSpPr/>
          <p:nvPr/>
        </p:nvCxnSpPr>
        <p:spPr bwMode="auto">
          <a:xfrm>
            <a:off x="4376805" y="5013176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385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購票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B625-3397-435F-B12D-F437C0075AC8}" type="slidenum">
              <a:rPr lang="en-US" altLang="zh-TW" smtClean="0"/>
              <a:pPr/>
              <a:t>8</a:t>
            </a:fld>
            <a:r>
              <a:rPr lang="en-US" altLang="zh-TW"/>
              <a:t>/12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13735A-43D6-4435-AD43-963210C7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7764463" cy="2779514"/>
          </a:xfrm>
        </p:spPr>
        <p:txBody>
          <a:bodyPr/>
          <a:lstStyle/>
          <a:p>
            <a:r>
              <a:rPr lang="zh-TW" altLang="en-US" dirty="0"/>
              <a:t>購票 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E69314-E143-4C00-981E-4B91EAFC8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22186"/>
            <a:ext cx="2583404" cy="35588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1F2BFB9-7F88-4692-9B51-C420F78D1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071217"/>
            <a:ext cx="2888230" cy="1828958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5648D072-4FB4-4476-8187-826D6713E303}"/>
              </a:ext>
            </a:extLst>
          </p:cNvPr>
          <p:cNvSpPr/>
          <p:nvPr/>
        </p:nvSpPr>
        <p:spPr bwMode="auto">
          <a:xfrm>
            <a:off x="3634439" y="3976266"/>
            <a:ext cx="1368152" cy="388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新竹</a:t>
            </a:r>
            <a:r>
              <a:rPr kumimoji="1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to</a:t>
            </a:r>
            <a:r>
              <a: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桃園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9AEC840-2942-4D35-9C34-30AB90378C60}"/>
              </a:ext>
            </a:extLst>
          </p:cNvPr>
          <p:cNvCxnSpPr>
            <a:cxnSpLocks/>
          </p:cNvCxnSpPr>
          <p:nvPr/>
        </p:nvCxnSpPr>
        <p:spPr bwMode="auto">
          <a:xfrm flipV="1">
            <a:off x="2033708" y="4326434"/>
            <a:ext cx="1503284" cy="11521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499E72AD-DC0F-408D-AD16-0015B5DD6626}"/>
              </a:ext>
            </a:extLst>
          </p:cNvPr>
          <p:cNvSpPr/>
          <p:nvPr/>
        </p:nvSpPr>
        <p:spPr bwMode="auto">
          <a:xfrm>
            <a:off x="1763688" y="5373216"/>
            <a:ext cx="172573" cy="20781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AEDD8AD-C929-48BE-A84A-F6F0A7536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950" y="4441195"/>
            <a:ext cx="2008747" cy="1487246"/>
          </a:xfrm>
          <a:prstGeom prst="rect">
            <a:avLst/>
          </a:prstGeom>
        </p:spPr>
      </p:pic>
      <p:sp>
        <p:nvSpPr>
          <p:cNvPr id="15" name="橢圓 14">
            <a:extLst>
              <a:ext uri="{FF2B5EF4-FFF2-40B4-BE49-F238E27FC236}">
                <a16:creationId xmlns:a16="http://schemas.microsoft.com/office/drawing/2014/main" id="{856CBA4A-287C-47BA-B249-88BBED5FC5B3}"/>
              </a:ext>
            </a:extLst>
          </p:cNvPr>
          <p:cNvSpPr/>
          <p:nvPr/>
        </p:nvSpPr>
        <p:spPr bwMode="auto">
          <a:xfrm>
            <a:off x="6084168" y="2924944"/>
            <a:ext cx="360040" cy="36004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B7A2406-6A31-4B03-A882-6FCC1064F814}"/>
              </a:ext>
            </a:extLst>
          </p:cNvPr>
          <p:cNvCxnSpPr>
            <a:cxnSpLocks/>
          </p:cNvCxnSpPr>
          <p:nvPr/>
        </p:nvCxnSpPr>
        <p:spPr bwMode="auto">
          <a:xfrm flipH="1">
            <a:off x="3984530" y="3302313"/>
            <a:ext cx="2159545" cy="21748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8774164-A7CA-4EA1-A0F8-9EBCE7D69D17}"/>
              </a:ext>
            </a:extLst>
          </p:cNvPr>
          <p:cNvSpPr/>
          <p:nvPr/>
        </p:nvSpPr>
        <p:spPr bwMode="auto">
          <a:xfrm>
            <a:off x="3698129" y="5373216"/>
            <a:ext cx="286401" cy="288032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FD2816E7-1358-40D1-888A-CCDBAE531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360" y="4065603"/>
            <a:ext cx="2987188" cy="160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5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退票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B625-3397-435F-B12D-F437C0075AC8}" type="slidenum">
              <a:rPr lang="en-US" altLang="zh-TW" smtClean="0"/>
              <a:pPr/>
              <a:t>9</a:t>
            </a:fld>
            <a:r>
              <a:rPr lang="en-US" altLang="zh-TW"/>
              <a:t>/12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13735A-43D6-4435-AD43-963210C7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4744"/>
            <a:ext cx="7764463" cy="576064"/>
          </a:xfrm>
        </p:spPr>
        <p:txBody>
          <a:bodyPr/>
          <a:lstStyle/>
          <a:p>
            <a:r>
              <a:rPr lang="zh-TW" altLang="en-US" dirty="0"/>
              <a:t>退票</a:t>
            </a:r>
            <a:endParaRPr lang="en-US" altLang="zh-TW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2963349-18B6-4096-B186-0C4074CC2650}"/>
              </a:ext>
            </a:extLst>
          </p:cNvPr>
          <p:cNvSpPr/>
          <p:nvPr/>
        </p:nvSpPr>
        <p:spPr bwMode="auto">
          <a:xfrm>
            <a:off x="3347864" y="2004864"/>
            <a:ext cx="2030110" cy="43204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主選單選擇退票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CBBC54E-5863-4C3A-8629-FDA03783E321}"/>
              </a:ext>
            </a:extLst>
          </p:cNvPr>
          <p:cNvCxnSpPr/>
          <p:nvPr/>
        </p:nvCxnSpPr>
        <p:spPr bwMode="auto">
          <a:xfrm>
            <a:off x="4362919" y="2580928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4BDE0C0-5F3F-488C-8BF2-38265A4AEBCB}"/>
              </a:ext>
            </a:extLst>
          </p:cNvPr>
          <p:cNvSpPr/>
          <p:nvPr/>
        </p:nvSpPr>
        <p:spPr bwMode="auto">
          <a:xfrm>
            <a:off x="3347864" y="3096816"/>
            <a:ext cx="2030110" cy="43204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選擇起點終點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B9BCA8F-ECAE-41A6-B886-EBBB762160EB}"/>
              </a:ext>
            </a:extLst>
          </p:cNvPr>
          <p:cNvSpPr/>
          <p:nvPr/>
        </p:nvSpPr>
        <p:spPr bwMode="auto">
          <a:xfrm>
            <a:off x="3361750" y="4104928"/>
            <a:ext cx="2030110" cy="43204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000" dirty="0"/>
              <a:t>選擇座位</a:t>
            </a:r>
            <a:endParaRPr kumimoji="1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33791B7-E3A3-41DA-AAC1-CCC5053695A7}"/>
              </a:ext>
            </a:extLst>
          </p:cNvPr>
          <p:cNvCxnSpPr/>
          <p:nvPr/>
        </p:nvCxnSpPr>
        <p:spPr bwMode="auto">
          <a:xfrm>
            <a:off x="4376805" y="3672880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6716FAE-5F40-42AE-8B79-3E496A16BCC5}"/>
              </a:ext>
            </a:extLst>
          </p:cNvPr>
          <p:cNvSpPr/>
          <p:nvPr/>
        </p:nvSpPr>
        <p:spPr bwMode="auto">
          <a:xfrm>
            <a:off x="3361750" y="5113040"/>
            <a:ext cx="2030110" cy="43204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完成退票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B98AB45-CD6F-4097-99DA-5B9E99ACEFEE}"/>
              </a:ext>
            </a:extLst>
          </p:cNvPr>
          <p:cNvCxnSpPr/>
          <p:nvPr/>
        </p:nvCxnSpPr>
        <p:spPr bwMode="auto">
          <a:xfrm>
            <a:off x="4376805" y="4680992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7880132"/>
      </p:ext>
    </p:extLst>
  </p:cSld>
  <p:clrMapOvr>
    <a:masterClrMapping/>
  </p:clrMapOvr>
</p:sld>
</file>

<file path=ppt/theme/theme1.xml><?xml version="1.0" encoding="utf-8"?>
<a:theme xmlns:a="http://schemas.openxmlformats.org/drawingml/2006/main" name="電力電子研討會">
  <a:themeElements>
    <a:clrScheme name="電力電子研討會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電力電子研討會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電力電子研討會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電力電子研討會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電力電子研討會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電力電子研討會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電力電子研討會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電力電子研討會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電力電子研討會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Office\Templates\電力電子研討會.pot</Template>
  <TotalTime>15383</TotalTime>
  <Words>201</Words>
  <Application>Microsoft Office PowerPoint</Application>
  <PresentationFormat>如螢幕大小 (4:3)</PresentationFormat>
  <Paragraphs>68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華康粗圓體(P)</vt:lpstr>
      <vt:lpstr>新細明體</vt:lpstr>
      <vt:lpstr>標楷體</vt:lpstr>
      <vt:lpstr>Arial</vt:lpstr>
      <vt:lpstr>Arial Narrow</vt:lpstr>
      <vt:lpstr>Times New Roman</vt:lpstr>
      <vt:lpstr>Wingdings</vt:lpstr>
      <vt:lpstr>電力電子研討會</vt:lpstr>
      <vt:lpstr>公車運送系統</vt:lpstr>
      <vt:lpstr>前言</vt:lpstr>
      <vt:lpstr>介紹</vt:lpstr>
      <vt:lpstr>帳號系統</vt:lpstr>
      <vt:lpstr>帳號系統</vt:lpstr>
      <vt:lpstr>帳號系統</vt:lpstr>
      <vt:lpstr>購票</vt:lpstr>
      <vt:lpstr>購票</vt:lpstr>
      <vt:lpstr>退票</vt:lpstr>
      <vt:lpstr>退票</vt:lpstr>
      <vt:lpstr>查詢購票紀錄</vt:lpstr>
      <vt:lpstr>查詢購票紀錄</vt:lpstr>
      <vt:lpstr>查詢路線</vt:lpstr>
      <vt:lpstr>未來展望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高性能感應電動機控制方法</dc:title>
  <dc:creator>Sophie</dc:creator>
  <cp:lastModifiedBy>EE105</cp:lastModifiedBy>
  <cp:revision>768</cp:revision>
  <cp:lastPrinted>2000-12-14T11:45:22Z</cp:lastPrinted>
  <dcterms:created xsi:type="dcterms:W3CDTF">1998-01-03T12:05:56Z</dcterms:created>
  <dcterms:modified xsi:type="dcterms:W3CDTF">2021-01-04T15:29:15Z</dcterms:modified>
</cp:coreProperties>
</file>