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9" r:id="rId2"/>
    <p:sldMasterId id="2147483678" r:id="rId3"/>
  </p:sldMasterIdLst>
  <p:notesMasterIdLst>
    <p:notesMasterId r:id="rId13"/>
  </p:notesMasterIdLst>
  <p:handoutMasterIdLst>
    <p:handoutMasterId r:id="rId14"/>
  </p:handoutMasterIdLst>
  <p:sldIdLst>
    <p:sldId id="258" r:id="rId4"/>
    <p:sldId id="266" r:id="rId5"/>
    <p:sldId id="281" r:id="rId6"/>
    <p:sldId id="323" r:id="rId7"/>
    <p:sldId id="285" r:id="rId8"/>
    <p:sldId id="321" r:id="rId9"/>
    <p:sldId id="320" r:id="rId10"/>
    <p:sldId id="322" r:id="rId11"/>
    <p:sldId id="318" r:id="rId1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7" userDrawn="1">
          <p15:clr>
            <a:srgbClr val="A4A3A4"/>
          </p15:clr>
        </p15:guide>
        <p15:guide id="2" pos="5737" userDrawn="1">
          <p15:clr>
            <a:srgbClr val="A4A3A4"/>
          </p15:clr>
        </p15:guide>
        <p15:guide id="3" orient="horz" pos="32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FFFFFF"/>
    <a:srgbClr val="F8F8F8"/>
    <a:srgbClr val="3F3F3F"/>
    <a:srgbClr val="5A5A5A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238" autoAdjust="0"/>
  </p:normalViewPr>
  <p:slideViewPr>
    <p:cSldViewPr snapToGrid="0" showGuides="1">
      <p:cViewPr varScale="1">
        <p:scale>
          <a:sx n="63" d="100"/>
          <a:sy n="63" d="100"/>
        </p:scale>
        <p:origin x="254" y="82"/>
      </p:cViewPr>
      <p:guideLst>
        <p:guide orient="horz" pos="3467"/>
        <p:guide pos="5737"/>
        <p:guide orient="horz" pos="3285"/>
      </p:guideLst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有鑑於公共場所的垃圾桶分類經常不確實，常有人不依分類丟棄垃圾或誤判，往往都是送往垃圾場才由清潔人員再分類，造成清潔人員需要在環境條件差的地方長時間工作，非常不符合現代科技水平所應出現的景象。</a:t>
            </a:r>
            <a:endParaRPr lang="en-US" altLang="zh-TW" sz="12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TW" altLang="zh-TW" sz="12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因此，以電腦科技輔助不但可以減少人力成本的支出，也能將人力安排到更有挑戰性的地方，讓智慧科技更進一步的提升我們的生活水平。</a:t>
            </a:r>
            <a:endParaRPr lang="en-US" altLang="zh-TW" sz="1200" b="1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1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253290"/>
            <a:ext cx="18286413" cy="3870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7281" y="4167362"/>
            <a:ext cx="16457772" cy="144016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000" kern="0" spc="20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281" y="546350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364331"/>
            <a:ext cx="12313367" cy="1368152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66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 or Presenter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5770" y="9426891"/>
            <a:ext cx="12254227" cy="583047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24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kumimoji="1" lang="en-US" altLang="ja-JP" dirty="0"/>
              <a:t>Sub information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4738455"/>
            <a:ext cx="18286413" cy="35103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/>
          <a:stretch/>
        </p:blipFill>
        <p:spPr>
          <a:xfrm>
            <a:off x="6257085" y="2653497"/>
            <a:ext cx="12029330" cy="20114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95">
            <a:off x="1809687" y="793966"/>
            <a:ext cx="4276222" cy="8867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03395">
            <a:off x="2074879" y="1888337"/>
            <a:ext cx="3756988" cy="667505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6608903" y="3320955"/>
            <a:ext cx="10353563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971803" y="4945872"/>
            <a:ext cx="10401797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1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9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ob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3428722"/>
            <a:ext cx="18286413" cy="49723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3647691" y="1021636"/>
            <a:ext cx="5828396" cy="8240945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 rot="-180000">
            <a:off x="4015206" y="1766192"/>
            <a:ext cx="5097180" cy="67712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7230748" y="908376"/>
            <a:ext cx="11055665" cy="1958681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altLang="ja-JP" dirty="0"/>
              <a:t> 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901065" y="3080512"/>
            <a:ext cx="3015911" cy="6254305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20000">
            <a:off x="1102557" y="3870558"/>
            <a:ext cx="2631755" cy="46904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7524789" y="1623061"/>
            <a:ext cx="10613359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59876" y="3681353"/>
            <a:ext cx="7885223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59876" y="4284568"/>
            <a:ext cx="7885223" cy="15226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059876" y="6016146"/>
            <a:ext cx="7885223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059876" y="6619361"/>
            <a:ext cx="7885223" cy="15226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123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593256" y="1183060"/>
            <a:ext cx="7780344" cy="8145905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18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1" y="2443201"/>
            <a:ext cx="8595162" cy="5400599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8913" y="4743500"/>
            <a:ext cx="1028700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4693450"/>
            <a:ext cx="18286413" cy="20702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29382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46463" y="4873470"/>
            <a:ext cx="13193486" cy="1665185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186722" y="1317309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8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18950"/>
            <a:ext cx="18286413" cy="90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37637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125549" y="5698971"/>
            <a:ext cx="14035315" cy="51133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176585" y="7518400"/>
            <a:ext cx="11933243" cy="2603501"/>
          </a:xfrm>
          <a:noFill/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373934" y="1282485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95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0" y="770484"/>
            <a:ext cx="16246806" cy="6061595"/>
          </a:xfrm>
          <a:prstGeom prst="rect">
            <a:avLst/>
          </a:prstGeom>
        </p:spPr>
      </p:pic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1340724" y="1009843"/>
            <a:ext cx="15739979" cy="558287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5554378"/>
            <a:ext cx="18286413" cy="38645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675464"/>
            <a:ext cx="16696854" cy="1569344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600000">
            <a:off x="1087311" y="6865374"/>
            <a:ext cx="1611179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7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7258" y="4803967"/>
            <a:ext cx="10287000" cy="800000"/>
          </a:xfrm>
          <a:prstGeom prst="rect">
            <a:avLst/>
          </a:prstGeom>
        </p:spPr>
      </p:pic>
      <p:sp>
        <p:nvSpPr>
          <p:cNvPr id="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600000">
            <a:off x="348343" y="2906865"/>
            <a:ext cx="8333613" cy="590852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605789" y="2622220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452610" y="2414193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9605789" y="3969637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452610" y="3761610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605789" y="5317054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452610" y="5109027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9605789" y="6664471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452610" y="6456444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3" hasCustomPrompt="1"/>
          </p:nvPr>
        </p:nvSpPr>
        <p:spPr>
          <a:xfrm>
            <a:off x="9611215" y="8011888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458036" y="7803861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10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Right 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6329" y="4743500"/>
            <a:ext cx="10287000" cy="800000"/>
          </a:xfrm>
          <a:prstGeom prst="rect">
            <a:avLst/>
          </a:prstGeom>
        </p:spPr>
      </p:pic>
      <p:sp>
        <p:nvSpPr>
          <p:cNvPr id="5" name="正方形/長方形 4"/>
          <p:cNvSpPr/>
          <p:nvPr userDrawn="1"/>
        </p:nvSpPr>
        <p:spPr>
          <a:xfrm>
            <a:off x="8969829" y="0"/>
            <a:ext cx="9316584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quarter" idx="25" hasCustomPrompt="1"/>
          </p:nvPr>
        </p:nvSpPr>
        <p:spPr>
          <a:xfrm>
            <a:off x="469723" y="2365375"/>
            <a:ext cx="7899164" cy="7475538"/>
          </a:xfrm>
          <a:solidFill>
            <a:schemeClr val="tx1">
              <a:alpha val="3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1" name="正方形/長方形 20"/>
          <p:cNvSpPr/>
          <p:nvPr userDrawn="1"/>
        </p:nvSpPr>
        <p:spPr>
          <a:xfrm rot="-180000">
            <a:off x="8585204" y="2515722"/>
            <a:ext cx="7076948" cy="7920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373466" y="3646317"/>
            <a:ext cx="8188820" cy="2087207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8720219" y="2470718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 rot="-180000">
            <a:off x="8585204" y="6162039"/>
            <a:ext cx="7076948" cy="7920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373466" y="7292634"/>
            <a:ext cx="8188820" cy="2087207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-180000">
            <a:off x="8720219" y="6117035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4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3" grpId="0" animBg="1"/>
      <p:bldP spid="21" grpId="0" animBg="1"/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92553" y="0"/>
            <a:ext cx="4839432" cy="10287000"/>
          </a:xfrm>
          <a:solidFill>
            <a:schemeClr val="tx1">
              <a:lumMod val="95000"/>
              <a:alpha val="42000"/>
            </a:schemeClr>
          </a:solidFill>
          <a:effectLst>
            <a:outerShdw blurRad="50800" dist="1270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92553" y="6859353"/>
            <a:ext cx="4839432" cy="3427647"/>
          </a:xfrm>
          <a:solidFill>
            <a:srgbClr val="F8F8F8">
              <a:alpha val="7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735932" y="0"/>
            <a:ext cx="4839432" cy="10287000"/>
          </a:xfrm>
          <a:solidFill>
            <a:schemeClr val="tx1">
              <a:lumMod val="95000"/>
              <a:alpha val="42000"/>
            </a:schemeClr>
          </a:solidFill>
          <a:effectLst>
            <a:outerShdw blurRad="50800" dist="1270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2079311" y="0"/>
            <a:ext cx="4839432" cy="10287000"/>
          </a:xfrm>
          <a:solidFill>
            <a:schemeClr val="tx1">
              <a:lumMod val="95000"/>
              <a:alpha val="42000"/>
            </a:schemeClr>
          </a:solidFill>
          <a:effectLst>
            <a:outerShdw blurRad="50800" dist="1270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6735932" y="6865257"/>
            <a:ext cx="4839432" cy="3421743"/>
          </a:xfrm>
          <a:solidFill>
            <a:srgbClr val="F8F8F8">
              <a:alpha val="7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7" hasCustomPrompt="1"/>
          </p:nvPr>
        </p:nvSpPr>
        <p:spPr>
          <a:xfrm>
            <a:off x="12079311" y="6865257"/>
            <a:ext cx="4839432" cy="3421743"/>
          </a:xfrm>
          <a:solidFill>
            <a:srgbClr val="F8F8F8">
              <a:alpha val="7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27" hasCustomPrompt="1"/>
          </p:nvPr>
        </p:nvSpPr>
        <p:spPr>
          <a:xfrm>
            <a:off x="3068073" y="6109253"/>
            <a:ext cx="1488392" cy="14883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3411485" y="6453136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8" hasCustomPrompt="1"/>
          </p:nvPr>
        </p:nvSpPr>
        <p:spPr>
          <a:xfrm>
            <a:off x="8411452" y="6115157"/>
            <a:ext cx="1488392" cy="14883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54864" y="6459040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30" hasCustomPrompt="1"/>
          </p:nvPr>
        </p:nvSpPr>
        <p:spPr>
          <a:xfrm>
            <a:off x="13754831" y="6115157"/>
            <a:ext cx="1488392" cy="14883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4098243" y="6459040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600141" y="7675464"/>
            <a:ext cx="4426857" cy="2295850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6942219" y="7675464"/>
            <a:ext cx="4426857" cy="2295850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2285598" y="7675464"/>
            <a:ext cx="4426857" cy="2295850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25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5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2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7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4933966"/>
            <a:ext cx="18286413" cy="36896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6815" y="5232893"/>
            <a:ext cx="7666785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"/>
          <a:stretch>
            <a:fillRect/>
          </a:stretch>
        </p:blipFill>
        <p:spPr>
          <a:xfrm rot="-180000">
            <a:off x="702993" y="-231949"/>
            <a:ext cx="8611959" cy="9621181"/>
          </a:xfrm>
          <a:custGeom>
            <a:avLst/>
            <a:gdLst>
              <a:gd name="connsiteX0" fmla="*/ 0 w 8611959"/>
              <a:gd name="connsiteY0" fmla="*/ 0 h 9621181"/>
              <a:gd name="connsiteX1" fmla="*/ 8611959 w 8611959"/>
              <a:gd name="connsiteY1" fmla="*/ 451334 h 9621181"/>
              <a:gd name="connsiteX2" fmla="*/ 8611958 w 8611959"/>
              <a:gd name="connsiteY2" fmla="*/ 9621181 h 9621181"/>
              <a:gd name="connsiteX3" fmla="*/ 0 w 8611959"/>
              <a:gd name="connsiteY3" fmla="*/ 9621181 h 962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1959" h="9621181">
                <a:moveTo>
                  <a:pt x="0" y="0"/>
                </a:moveTo>
                <a:lnTo>
                  <a:pt x="8611959" y="451334"/>
                </a:lnTo>
                <a:lnTo>
                  <a:pt x="8611958" y="9621181"/>
                </a:lnTo>
                <a:lnTo>
                  <a:pt x="0" y="9621181"/>
                </a:lnTo>
                <a:close/>
              </a:path>
            </a:pathLst>
          </a:custGeom>
        </p:spPr>
      </p:pic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 rot="-180000">
            <a:off x="955850" y="-218306"/>
            <a:ext cx="8097837" cy="9342998"/>
          </a:xfrm>
          <a:custGeom>
            <a:avLst/>
            <a:gdLst>
              <a:gd name="connsiteX0" fmla="*/ 0 w 8097837"/>
              <a:gd name="connsiteY0" fmla="*/ 0 h 9342998"/>
              <a:gd name="connsiteX1" fmla="*/ 8097837 w 8097837"/>
              <a:gd name="connsiteY1" fmla="*/ 424390 h 9342998"/>
              <a:gd name="connsiteX2" fmla="*/ 8097837 w 8097837"/>
              <a:gd name="connsiteY2" fmla="*/ 9342998 h 9342998"/>
              <a:gd name="connsiteX3" fmla="*/ 0 w 8097837"/>
              <a:gd name="connsiteY3" fmla="*/ 9342998 h 93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7837" h="9342998">
                <a:moveTo>
                  <a:pt x="0" y="0"/>
                </a:moveTo>
                <a:lnTo>
                  <a:pt x="8097837" y="424390"/>
                </a:lnTo>
                <a:lnTo>
                  <a:pt x="8097837" y="9342998"/>
                </a:lnTo>
                <a:lnTo>
                  <a:pt x="0" y="93429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/>
        </p:blipFill>
        <p:spPr>
          <a:xfrm>
            <a:off x="9370318" y="2430365"/>
            <a:ext cx="8917682" cy="2011429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9723490" y="3149508"/>
            <a:ext cx="8378425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95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300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 userDrawn="1"/>
        </p:nvCxnSpPr>
        <p:spPr>
          <a:xfrm flipV="1">
            <a:off x="-319314" y="43365"/>
            <a:ext cx="18966849" cy="10327402"/>
          </a:xfrm>
          <a:prstGeom prst="line">
            <a:avLst/>
          </a:prstGeom>
          <a:ln w="1524000"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-1109046" y="-552450"/>
            <a:ext cx="20886875" cy="11372851"/>
          </a:xfrm>
          <a:prstGeom prst="line">
            <a:avLst/>
          </a:prstGeom>
          <a:ln w="254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 32"/>
          <p:cNvSpPr/>
          <p:nvPr userDrawn="1"/>
        </p:nvSpPr>
        <p:spPr>
          <a:xfrm>
            <a:off x="344018" y="4913606"/>
            <a:ext cx="5399807" cy="2503103"/>
          </a:xfrm>
          <a:custGeom>
            <a:avLst/>
            <a:gdLst>
              <a:gd name="connsiteX0" fmla="*/ 0 w 5399807"/>
              <a:gd name="connsiteY0" fmla="*/ 0 h 2503103"/>
              <a:gd name="connsiteX1" fmla="*/ 5399807 w 5399807"/>
              <a:gd name="connsiteY1" fmla="*/ 0 h 2503103"/>
              <a:gd name="connsiteX2" fmla="*/ 5399807 w 5399807"/>
              <a:gd name="connsiteY2" fmla="*/ 2262444 h 2503103"/>
              <a:gd name="connsiteX3" fmla="*/ 3321065 w 5399807"/>
              <a:gd name="connsiteY3" fmla="*/ 2262444 h 2503103"/>
              <a:gd name="connsiteX4" fmla="*/ 3181482 w 5399807"/>
              <a:gd name="connsiteY4" fmla="*/ 2503103 h 2503103"/>
              <a:gd name="connsiteX5" fmla="*/ 3041901 w 5399807"/>
              <a:gd name="connsiteY5" fmla="*/ 2262444 h 2503103"/>
              <a:gd name="connsiteX6" fmla="*/ 0 w 5399807"/>
              <a:gd name="connsiteY6" fmla="*/ 2262444 h 25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9807" h="2503103">
                <a:moveTo>
                  <a:pt x="0" y="0"/>
                </a:moveTo>
                <a:lnTo>
                  <a:pt x="5399807" y="0"/>
                </a:lnTo>
                <a:lnTo>
                  <a:pt x="5399807" y="2262444"/>
                </a:lnTo>
                <a:lnTo>
                  <a:pt x="3321065" y="2262444"/>
                </a:lnTo>
                <a:lnTo>
                  <a:pt x="3181482" y="2503103"/>
                </a:lnTo>
                <a:lnTo>
                  <a:pt x="3041901" y="2262444"/>
                </a:lnTo>
                <a:lnTo>
                  <a:pt x="0" y="2262444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5" name="フリーフォーム 34"/>
          <p:cNvSpPr/>
          <p:nvPr userDrawn="1"/>
        </p:nvSpPr>
        <p:spPr>
          <a:xfrm rot="5400000" flipH="1">
            <a:off x="5960183" y="565306"/>
            <a:ext cx="2262445" cy="5640465"/>
          </a:xfrm>
          <a:custGeom>
            <a:avLst/>
            <a:gdLst>
              <a:gd name="connsiteX0" fmla="*/ 2262445 w 2262445"/>
              <a:gd name="connsiteY0" fmla="*/ 5640465 h 5640465"/>
              <a:gd name="connsiteX1" fmla="*/ 2262445 w 2262445"/>
              <a:gd name="connsiteY1" fmla="*/ 240658 h 5640465"/>
              <a:gd name="connsiteX2" fmla="*/ 843910 w 2262445"/>
              <a:gd name="connsiteY2" fmla="*/ 240658 h 5640465"/>
              <a:gd name="connsiteX3" fmla="*/ 704329 w 2262445"/>
              <a:gd name="connsiteY3" fmla="*/ 0 h 5640465"/>
              <a:gd name="connsiteX4" fmla="*/ 564747 w 2262445"/>
              <a:gd name="connsiteY4" fmla="*/ 240658 h 5640465"/>
              <a:gd name="connsiteX5" fmla="*/ 0 w 2262445"/>
              <a:gd name="connsiteY5" fmla="*/ 240658 h 5640465"/>
              <a:gd name="connsiteX6" fmla="*/ 0 w 2262445"/>
              <a:gd name="connsiteY6" fmla="*/ 5640465 h 564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2445" h="5640465">
                <a:moveTo>
                  <a:pt x="2262445" y="5640465"/>
                </a:moveTo>
                <a:lnTo>
                  <a:pt x="2262445" y="240658"/>
                </a:lnTo>
                <a:lnTo>
                  <a:pt x="843910" y="240658"/>
                </a:lnTo>
                <a:lnTo>
                  <a:pt x="704329" y="0"/>
                </a:lnTo>
                <a:lnTo>
                  <a:pt x="564747" y="240658"/>
                </a:lnTo>
                <a:lnTo>
                  <a:pt x="0" y="240658"/>
                </a:lnTo>
                <a:lnTo>
                  <a:pt x="0" y="564046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34" name="フリーフォーム 33"/>
          <p:cNvSpPr/>
          <p:nvPr userDrawn="1"/>
        </p:nvSpPr>
        <p:spPr>
          <a:xfrm rot="5400000" flipH="1" flipV="1">
            <a:off x="10162879" y="4848260"/>
            <a:ext cx="2262445" cy="5639094"/>
          </a:xfrm>
          <a:custGeom>
            <a:avLst/>
            <a:gdLst>
              <a:gd name="connsiteX0" fmla="*/ 2262445 w 2262445"/>
              <a:gd name="connsiteY0" fmla="*/ 239287 h 5639094"/>
              <a:gd name="connsiteX1" fmla="*/ 2262445 w 2262445"/>
              <a:gd name="connsiteY1" fmla="*/ 5639094 h 5639094"/>
              <a:gd name="connsiteX2" fmla="*/ 0 w 2262445"/>
              <a:gd name="connsiteY2" fmla="*/ 5639094 h 5639094"/>
              <a:gd name="connsiteX3" fmla="*/ 0 w 2262445"/>
              <a:gd name="connsiteY3" fmla="*/ 239287 h 5639094"/>
              <a:gd name="connsiteX4" fmla="*/ 1741580 w 2262445"/>
              <a:gd name="connsiteY4" fmla="*/ 239287 h 5639094"/>
              <a:gd name="connsiteX5" fmla="*/ 1880366 w 2262445"/>
              <a:gd name="connsiteY5" fmla="*/ 0 h 5639094"/>
              <a:gd name="connsiteX6" fmla="*/ 2019152 w 2262445"/>
              <a:gd name="connsiteY6" fmla="*/ 239287 h 5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2445" h="5639094">
                <a:moveTo>
                  <a:pt x="2262445" y="239287"/>
                </a:moveTo>
                <a:lnTo>
                  <a:pt x="2262445" y="5639094"/>
                </a:lnTo>
                <a:lnTo>
                  <a:pt x="0" y="5639094"/>
                </a:lnTo>
                <a:lnTo>
                  <a:pt x="0" y="239287"/>
                </a:lnTo>
                <a:lnTo>
                  <a:pt x="1741580" y="239287"/>
                </a:lnTo>
                <a:lnTo>
                  <a:pt x="1880366" y="0"/>
                </a:lnTo>
                <a:lnTo>
                  <a:pt x="2019152" y="239287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36" name="フリーフォーム 35"/>
          <p:cNvSpPr/>
          <p:nvPr userDrawn="1"/>
        </p:nvSpPr>
        <p:spPr>
          <a:xfrm>
            <a:off x="12394629" y="3551340"/>
            <a:ext cx="5399807" cy="2503104"/>
          </a:xfrm>
          <a:custGeom>
            <a:avLst/>
            <a:gdLst>
              <a:gd name="connsiteX0" fmla="*/ 2177346 w 5399807"/>
              <a:gd name="connsiteY0" fmla="*/ 0 h 2503104"/>
              <a:gd name="connsiteX1" fmla="*/ 2316929 w 5399807"/>
              <a:gd name="connsiteY1" fmla="*/ 240660 h 2503104"/>
              <a:gd name="connsiteX2" fmla="*/ 5399807 w 5399807"/>
              <a:gd name="connsiteY2" fmla="*/ 240660 h 2503104"/>
              <a:gd name="connsiteX3" fmla="*/ 5399807 w 5399807"/>
              <a:gd name="connsiteY3" fmla="*/ 2503104 h 2503104"/>
              <a:gd name="connsiteX4" fmla="*/ 0 w 5399807"/>
              <a:gd name="connsiteY4" fmla="*/ 2503104 h 2503104"/>
              <a:gd name="connsiteX5" fmla="*/ 0 w 5399807"/>
              <a:gd name="connsiteY5" fmla="*/ 240660 h 2503104"/>
              <a:gd name="connsiteX6" fmla="*/ 2037764 w 5399807"/>
              <a:gd name="connsiteY6" fmla="*/ 240660 h 250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9807" h="2503104">
                <a:moveTo>
                  <a:pt x="2177346" y="0"/>
                </a:moveTo>
                <a:lnTo>
                  <a:pt x="2316929" y="240660"/>
                </a:lnTo>
                <a:lnTo>
                  <a:pt x="5399807" y="240660"/>
                </a:lnTo>
                <a:lnTo>
                  <a:pt x="5399807" y="2503104"/>
                </a:lnTo>
                <a:lnTo>
                  <a:pt x="0" y="2503104"/>
                </a:lnTo>
                <a:lnTo>
                  <a:pt x="0" y="240660"/>
                </a:lnTo>
                <a:lnTo>
                  <a:pt x="2037764" y="24066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9692">
            <a:off x="3120285" y="7261545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7355128" y="6050513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9692">
            <a:off x="10305058" y="3012215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14395724" y="2272521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プレースホルダー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0897" y="4944329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2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0897" y="5588772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15" name="テキスト プレースホルダー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18052" y="2285039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18052" y="2929482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60720" y="6567308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960720" y="7211751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23" name="テキスト プレースホルダー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641508" y="3822723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641508" y="4467166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27" name="図 2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/>
        </p:blipFill>
        <p:spPr>
          <a:xfrm>
            <a:off x="9370318" y="33336"/>
            <a:ext cx="8917682" cy="2011429"/>
          </a:xfrm>
          <a:prstGeom prst="rect">
            <a:avLst/>
          </a:prstGeom>
        </p:spPr>
      </p:pic>
      <p:sp>
        <p:nvSpPr>
          <p:cNvPr id="28" name="タイトル 1"/>
          <p:cNvSpPr>
            <a:spLocks noGrp="1"/>
          </p:cNvSpPr>
          <p:nvPr userDrawn="1">
            <p:ph type="title" hasCustomPrompt="1"/>
          </p:nvPr>
        </p:nvSpPr>
        <p:spPr>
          <a:xfrm rot="21420000">
            <a:off x="9807898" y="752479"/>
            <a:ext cx="8378425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8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60" y="1659857"/>
            <a:ext cx="2738925" cy="3158829"/>
          </a:xfrm>
          <a:prstGeom prst="rect">
            <a:avLst/>
          </a:prstGeom>
        </p:spPr>
      </p:pic>
      <p:sp>
        <p:nvSpPr>
          <p:cNvPr id="27" name="正方形/長方形 26"/>
          <p:cNvSpPr/>
          <p:nvPr userDrawn="1"/>
        </p:nvSpPr>
        <p:spPr>
          <a:xfrm>
            <a:off x="-1" y="4898969"/>
            <a:ext cx="5067063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0" y="2519036"/>
            <a:ext cx="6438556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7287349"/>
            <a:ext cx="6438556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3241757" y="4898969"/>
            <a:ext cx="5046243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1865253" y="7287349"/>
            <a:ext cx="6422747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1869064" y="2504185"/>
            <a:ext cx="6422747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22" y="4046072"/>
            <a:ext cx="2738925" cy="315882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037" y="6432289"/>
            <a:ext cx="2738925" cy="31588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27" y="6432289"/>
            <a:ext cx="2738925" cy="315882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35" y="1672563"/>
            <a:ext cx="2738925" cy="315882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00" y="4046072"/>
            <a:ext cx="2738925" cy="31588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六角形 5"/>
          <p:cNvSpPr/>
          <p:nvPr userDrawn="1"/>
        </p:nvSpPr>
        <p:spPr>
          <a:xfrm rot="5400000">
            <a:off x="7638626" y="4310851"/>
            <a:ext cx="3040004" cy="2620693"/>
          </a:xfrm>
          <a:prstGeom prst="hexagon">
            <a:avLst>
              <a:gd name="adj" fmla="val 30273"/>
              <a:gd name="vf" fmla="val 11547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855538" y="4889182"/>
            <a:ext cx="2613438" cy="144721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0141538" y="2623380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4629" y="3494211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33" hasCustomPrompt="1"/>
          </p:nvPr>
        </p:nvSpPr>
        <p:spPr>
          <a:xfrm>
            <a:off x="11523416" y="4959742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56507" y="5830573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10131658" y="7299296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264749" y="8170127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7345240" y="7299296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8" hasCustomPrompt="1"/>
          </p:nvPr>
        </p:nvSpPr>
        <p:spPr>
          <a:xfrm>
            <a:off x="6478331" y="8170127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5982636" y="4973248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>
            <a:off x="5115727" y="5844079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7359754" y="2644651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2" hasCustomPrompt="1"/>
          </p:nvPr>
        </p:nvSpPr>
        <p:spPr>
          <a:xfrm>
            <a:off x="6492845" y="3515482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955498" y="2519036"/>
            <a:ext cx="4692390" cy="1443263"/>
          </a:xfrm>
          <a:noFill/>
        </p:spPr>
        <p:txBody>
          <a:bodyPr anchor="ctr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43" hasCustomPrompt="1"/>
          </p:nvPr>
        </p:nvSpPr>
        <p:spPr>
          <a:xfrm>
            <a:off x="13337376" y="4891155"/>
            <a:ext cx="4692390" cy="1443263"/>
          </a:xfrm>
          <a:noFill/>
        </p:spPr>
        <p:txBody>
          <a:bodyPr anchor="ctr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44" hasCustomPrompt="1"/>
          </p:nvPr>
        </p:nvSpPr>
        <p:spPr>
          <a:xfrm>
            <a:off x="11955498" y="7302201"/>
            <a:ext cx="4692390" cy="1443263"/>
          </a:xfrm>
          <a:noFill/>
        </p:spPr>
        <p:txBody>
          <a:bodyPr anchor="ctr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628619" y="7287349"/>
            <a:ext cx="4692390" cy="1443263"/>
          </a:xfrm>
          <a:noFill/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46" hasCustomPrompt="1"/>
          </p:nvPr>
        </p:nvSpPr>
        <p:spPr>
          <a:xfrm>
            <a:off x="272835" y="4913821"/>
            <a:ext cx="4692390" cy="1443263"/>
          </a:xfrm>
          <a:noFill/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47" hasCustomPrompt="1"/>
          </p:nvPr>
        </p:nvSpPr>
        <p:spPr>
          <a:xfrm>
            <a:off x="1649156" y="2519036"/>
            <a:ext cx="4692390" cy="1443263"/>
          </a:xfrm>
          <a:noFill/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4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25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5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75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25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750"/>
                            </p:stCondLst>
                            <p:childTnLst>
                              <p:par>
                                <p:cTn id="1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250"/>
                            </p:stCondLst>
                            <p:childTnLst>
                              <p:par>
                                <p:cTn id="1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75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6" grpId="0" animBg="1"/>
      <p:bldP spid="23" grpId="0" animBg="1"/>
      <p:bldP spid="24" grpId="0" animBg="1"/>
      <p:bldP spid="16" grpId="0" animBg="1"/>
      <p:bldP spid="6" grpId="0" animBg="1"/>
      <p:bldP spid="1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573194"/>
            <a:ext cx="18286413" cy="323556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971403" y="3685734"/>
            <a:ext cx="12343607" cy="2996419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1649" flipH="1">
            <a:off x="2854973" y="2368931"/>
            <a:ext cx="460258" cy="8472928"/>
          </a:xfrm>
          <a:prstGeom prst="rect">
            <a:avLst/>
          </a:prstGeom>
          <a:effectLst>
            <a:outerShdw blurRad="215900" dist="139700" dir="126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184">
            <a:off x="15047782" y="987296"/>
            <a:ext cx="1835637" cy="2246350"/>
          </a:xfrm>
          <a:prstGeom prst="rect">
            <a:avLst/>
          </a:prstGeom>
          <a:effectLst>
            <a:outerShdw blurRad="203200" dist="101600" dir="144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3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5832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 rot="21600000">
            <a:off x="991992" y="3230429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 rot="-180000">
            <a:off x="817281" y="3261215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2346" y="4391810"/>
            <a:ext cx="6851923" cy="341545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952296" y="3216211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 rot="21600000">
            <a:off x="9728271" y="3230430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 rot="-180000">
            <a:off x="9553560" y="3261216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8625" y="4391811"/>
            <a:ext cx="6851923" cy="341545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-180000">
            <a:off x="9688575" y="3216212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3118275"/>
            <a:ext cx="18286413" cy="47255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582366" y="4405812"/>
            <a:ext cx="15049672" cy="3077948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2366" y="3469708"/>
            <a:ext cx="15049672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6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 rot="21600000">
            <a:off x="991992" y="3230429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 rot="-180000">
            <a:off x="817281" y="3261215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952296" y="3216211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 rot="21600000">
            <a:off x="9728271" y="3230430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 rot="-180000">
            <a:off x="9553560" y="3261216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-180000">
            <a:off x="9688575" y="3216212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2346" y="4374859"/>
            <a:ext cx="6851923" cy="3432402"/>
          </a:xfrm>
          <a:noFill/>
        </p:spPr>
        <p:txBody>
          <a:bodyPr anchor="t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720000" indent="-360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baseline="0">
                <a:solidFill>
                  <a:srgbClr val="51515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2pPr>
          </a:lstStyle>
          <a:p>
            <a:pPr lvl="0"/>
            <a:r>
              <a:rPr kumimoji="1" lang="en-US" altLang="ja-JP" dirty="0"/>
              <a:t>TEXT HERE</a:t>
            </a:r>
          </a:p>
          <a:p>
            <a:pPr lvl="1"/>
            <a:r>
              <a:rPr kumimoji="1" lang="en-US" altLang="ja-JP" dirty="0"/>
              <a:t>Level 2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07885" y="4374859"/>
            <a:ext cx="6851923" cy="3432402"/>
          </a:xfrm>
          <a:noFill/>
        </p:spPr>
        <p:txBody>
          <a:bodyPr anchor="t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720000" indent="-360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baseline="0">
                <a:solidFill>
                  <a:srgbClr val="51515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2pPr>
          </a:lstStyle>
          <a:p>
            <a:pPr lvl="0"/>
            <a:r>
              <a:rPr kumimoji="1" lang="en-US" altLang="ja-JP" dirty="0"/>
              <a:t>TEXT HERE</a:t>
            </a:r>
          </a:p>
          <a:p>
            <a:pPr lvl="1"/>
            <a:r>
              <a:rPr kumimoji="1" lang="en-US" altLang="ja-JP" dirty="0"/>
              <a:t>Level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57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 rot="21600000">
            <a:off x="706187" y="3207022"/>
            <a:ext cx="5405249" cy="53568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 rot="-180000">
            <a:off x="531477" y="3249006"/>
            <a:ext cx="5225890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51822" y="4392133"/>
            <a:ext cx="5040559" cy="3946722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666491" y="3204002"/>
            <a:ext cx="5000865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 rot="21600000">
            <a:off x="6442906" y="3208285"/>
            <a:ext cx="5405249" cy="53568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 rot="-180000">
            <a:off x="6268196" y="3250269"/>
            <a:ext cx="5225890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588541" y="4393396"/>
            <a:ext cx="5040559" cy="3946722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-180000">
            <a:off x="6403210" y="3205265"/>
            <a:ext cx="5000865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 rot="21600000">
            <a:off x="12179624" y="3208285"/>
            <a:ext cx="5405249" cy="53568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 rot="-180000">
            <a:off x="12004914" y="3250269"/>
            <a:ext cx="5225890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325259" y="4393396"/>
            <a:ext cx="5040559" cy="3946722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-180000">
            <a:off x="12139928" y="3205265"/>
            <a:ext cx="5000865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0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0" y="2983260"/>
            <a:ext cx="18286413" cy="571563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3364413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012636" y="336146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079189" y="3571539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012636" y="3964676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8" y="5201954"/>
            <a:ext cx="1169674" cy="1169674"/>
          </a:xfrm>
          <a:prstGeom prst="rect">
            <a:avLst/>
          </a:prstGeom>
        </p:spPr>
      </p:pic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12636" y="5199002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3079188" y="5409080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2636" y="5802217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7029100"/>
            <a:ext cx="1169674" cy="1169674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012636" y="7026148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3079189" y="7236226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012636" y="7629363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7" name="図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3382566"/>
            <a:ext cx="1169674" cy="1169674"/>
          </a:xfrm>
          <a:prstGeom prst="rect">
            <a:avLst/>
          </a:prstGeom>
        </p:spPr>
      </p:pic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15442" y="3379614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9681995" y="3589692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15442" y="3982829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4" y="5220107"/>
            <a:ext cx="1169674" cy="1169674"/>
          </a:xfrm>
          <a:prstGeom prst="rect">
            <a:avLst/>
          </a:prstGeom>
        </p:spPr>
      </p:pic>
      <p:sp>
        <p:nvSpPr>
          <p:cNvPr id="4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15442" y="5217155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681994" y="5427233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15442" y="5820370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7047253"/>
            <a:ext cx="1169674" cy="1169674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615442" y="704430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681995" y="7254379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15442" y="7647516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517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0" y="2815771"/>
            <a:ext cx="18286413" cy="618308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3364413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012636" y="336146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012636" y="3964676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8" y="5201954"/>
            <a:ext cx="1169674" cy="1169674"/>
          </a:xfrm>
          <a:prstGeom prst="rect">
            <a:avLst/>
          </a:prstGeom>
        </p:spPr>
      </p:pic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12636" y="5199002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2636" y="5802217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7029100"/>
            <a:ext cx="1169674" cy="1169674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012636" y="7026148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012636" y="7629363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7" name="図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3382566"/>
            <a:ext cx="1169674" cy="1169674"/>
          </a:xfrm>
          <a:prstGeom prst="rect">
            <a:avLst/>
          </a:prstGeom>
        </p:spPr>
      </p:pic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15442" y="3379614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15442" y="3982829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4" y="5220107"/>
            <a:ext cx="1169674" cy="1169674"/>
          </a:xfrm>
          <a:prstGeom prst="rect">
            <a:avLst/>
          </a:prstGeom>
        </p:spPr>
      </p:pic>
      <p:sp>
        <p:nvSpPr>
          <p:cNvPr id="4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15442" y="5217155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15442" y="5820370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7047253"/>
            <a:ext cx="1169674" cy="1169674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615442" y="704430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15442" y="7647516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2994600" y="36194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2994600" y="5459640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2994600" y="7286786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594073" y="36194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9594073" y="5459640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9594073" y="7286786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52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75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2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49" grpId="0"/>
      <p:bldP spid="51" grpId="0"/>
      <p:bldP spid="5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286412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168725"/>
            <a:ext cx="18286412" cy="219724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502246" y="7843800"/>
            <a:ext cx="17276465" cy="126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kern="0" spc="1000" baseline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SUBSECTION NAME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68029" y="7483760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SECTION NUMBER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7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885261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000327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32140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426307" y="2950164"/>
            <a:ext cx="31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132140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54932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8569998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1811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8929453" y="2953783"/>
            <a:ext cx="45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701811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2" name="正方形/長方形 51"/>
          <p:cNvSpPr/>
          <p:nvPr userDrawn="1"/>
        </p:nvSpPr>
        <p:spPr>
          <a:xfrm>
            <a:off x="12024319" y="355028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3" name="図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4139385" y="2743037"/>
            <a:ext cx="1169674" cy="1169674"/>
          </a:xfrm>
          <a:prstGeom prst="rect">
            <a:avLst/>
          </a:prstGeom>
        </p:spPr>
      </p:pic>
      <p:sp>
        <p:nvSpPr>
          <p:cNvPr id="5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71198" y="392848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4432316" y="2950163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198" y="453170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862286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2977352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9165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3253451" y="5979917"/>
            <a:ext cx="61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09165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431957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8547023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78836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8889647" y="5983536"/>
            <a:ext cx="484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78836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7" name="正方形/長方形 66"/>
          <p:cNvSpPr/>
          <p:nvPr userDrawn="1"/>
        </p:nvSpPr>
        <p:spPr>
          <a:xfrm>
            <a:off x="12001344" y="658004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8" name="図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4116410" y="5772790"/>
            <a:ext cx="1169674" cy="1169674"/>
          </a:xfrm>
          <a:prstGeom prst="rect">
            <a:avLst/>
          </a:prstGeom>
        </p:spPr>
      </p:pic>
      <p:sp>
        <p:nvSpPr>
          <p:cNvPr id="6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248223" y="695824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0" name="テキスト ボックス 69"/>
          <p:cNvSpPr txBox="1"/>
          <p:nvPr userDrawn="1"/>
        </p:nvSpPr>
        <p:spPr>
          <a:xfrm>
            <a:off x="14392509" y="5979916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VI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248223" y="756145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9752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/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3630566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45632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877445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6171612" y="2950164"/>
            <a:ext cx="31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877445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200237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315303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7116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1674758" y="2953783"/>
            <a:ext cx="45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47116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3607591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22657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854470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6015588" y="5979917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854470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9177262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292328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24141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11568427" y="5983536"/>
            <a:ext cx="61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4141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889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463445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8" y="4017945"/>
            <a:ext cx="1233639" cy="1233639"/>
          </a:xfrm>
          <a:prstGeom prst="rect">
            <a:avLst/>
          </a:prstGeom>
        </p:spPr>
      </p:pic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20962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53455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839322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3927279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2" y="4017945"/>
            <a:ext cx="1233639" cy="1233639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84796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7289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303156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7391113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8" name="図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06" y="4017646"/>
            <a:ext cx="1233639" cy="1233639"/>
          </a:xfrm>
          <a:prstGeom prst="rect">
            <a:avLst/>
          </a:prstGeom>
        </p:spPr>
      </p:pic>
      <p:sp>
        <p:nvSpPr>
          <p:cNvPr id="6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48630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481123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766990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 userDrawn="1"/>
        </p:nvSpPr>
        <p:spPr>
          <a:xfrm>
            <a:off x="10854947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3" name="図 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540" y="4017646"/>
            <a:ext cx="1233639" cy="1233639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12464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44957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12230824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4318782" y="467137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図 7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75" y="4015885"/>
            <a:ext cx="1233639" cy="1233639"/>
          </a:xfrm>
          <a:prstGeom prst="rect">
            <a:avLst/>
          </a:prstGeom>
        </p:spPr>
      </p:pic>
      <p:sp>
        <p:nvSpPr>
          <p:cNvPr id="7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476299" y="536022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4408792" y="256101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1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5694659" y="430555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1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 animBg="1"/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/>
      <p:bldP spid="72" grpId="0" animBg="1"/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  <p:bldP spid="77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659058"/>
            <a:ext cx="18286413" cy="36896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8351" y="3957985"/>
            <a:ext cx="6925249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1292769" y="3130395"/>
            <a:ext cx="8768499" cy="471035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522927" y="3365565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0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31520" y="5727600"/>
            <a:ext cx="7990450" cy="37680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54300" y="2457375"/>
            <a:ext cx="7445007" cy="399938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68323" y="2666543"/>
            <a:ext cx="7016961" cy="358104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9999" y="7393750"/>
            <a:ext cx="7187128" cy="1790372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1117459" y="6431673"/>
            <a:ext cx="717474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528324" y="5737428"/>
            <a:ext cx="7990450" cy="37680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1392017">
            <a:off x="9751104" y="2467203"/>
            <a:ext cx="7445007" cy="399938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1392017">
            <a:off x="9965127" y="2676371"/>
            <a:ext cx="7016961" cy="358104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896803" y="7403578"/>
            <a:ext cx="7187128" cy="1790372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21420000">
            <a:off x="9914263" y="6441501"/>
            <a:ext cx="717474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5728564"/>
            <a:ext cx="18286413" cy="36454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798797"/>
            <a:ext cx="16696854" cy="1575172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848166" y="2062584"/>
            <a:ext cx="8768499" cy="471035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5078324" y="2297754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4960250" y="6757118"/>
            <a:ext cx="887237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04844" y="5604797"/>
            <a:ext cx="5805644" cy="3330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29956" y="2900988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642900" y="3089969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84862" y="6702836"/>
            <a:ext cx="5355595" cy="200730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556166" y="5717272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245503" y="5586876"/>
            <a:ext cx="5805644" cy="3330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1392017">
            <a:off x="6370615" y="2883067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1392017">
            <a:off x="6583559" y="3072048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425521" y="6684915"/>
            <a:ext cx="5355595" cy="200730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21420000">
            <a:off x="6496825" y="5699351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2203547" y="5575630"/>
            <a:ext cx="5805644" cy="3330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392017">
            <a:off x="12328659" y="2871821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392017">
            <a:off x="12541603" y="3060802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383565" y="6673669"/>
            <a:ext cx="5355595" cy="200730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 rot="21420000">
            <a:off x="12454869" y="5688105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2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29956" y="2135903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642900" y="2324884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556166" y="4952187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1392017">
            <a:off x="6370615" y="2117982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1392017">
            <a:off x="6583559" y="2306963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21420000">
            <a:off x="6496825" y="4934266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7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392017">
            <a:off x="12328659" y="2106736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392017">
            <a:off x="12541603" y="2295717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 rot="21420000">
            <a:off x="12454869" y="4923020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23"/>
          <p:cNvSpPr>
            <a:spLocks noGrp="1"/>
          </p:cNvSpPr>
          <p:nvPr>
            <p:ph type="body" sz="quarter" idx="32" hasCustomPrompt="1"/>
          </p:nvPr>
        </p:nvSpPr>
        <p:spPr>
          <a:xfrm rot="21392017">
            <a:off x="384951" y="5871318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33" hasCustomPrompt="1"/>
          </p:nvPr>
        </p:nvSpPr>
        <p:spPr>
          <a:xfrm rot="21392017">
            <a:off x="597895" y="6060299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 rot="21420000">
            <a:off x="511161" y="8687602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23"/>
          <p:cNvSpPr>
            <a:spLocks noGrp="1"/>
          </p:cNvSpPr>
          <p:nvPr>
            <p:ph type="body" sz="quarter" idx="35" hasCustomPrompt="1"/>
          </p:nvPr>
        </p:nvSpPr>
        <p:spPr>
          <a:xfrm rot="21392017">
            <a:off x="6325610" y="5853397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8"/>
          <p:cNvSpPr>
            <a:spLocks noGrp="1"/>
          </p:cNvSpPr>
          <p:nvPr>
            <p:ph type="pic" sz="quarter" idx="36" hasCustomPrompt="1"/>
          </p:nvPr>
        </p:nvSpPr>
        <p:spPr>
          <a:xfrm rot="21392017">
            <a:off x="6538554" y="6042378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 rot="21420000">
            <a:off x="6451820" y="8669681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5" name="テキスト プレースホルダー 23"/>
          <p:cNvSpPr>
            <a:spLocks noGrp="1"/>
          </p:cNvSpPr>
          <p:nvPr>
            <p:ph type="body" sz="quarter" idx="38" hasCustomPrompt="1"/>
          </p:nvPr>
        </p:nvSpPr>
        <p:spPr>
          <a:xfrm rot="21392017">
            <a:off x="12283654" y="5842151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6" name="図プレースホルダー 8"/>
          <p:cNvSpPr>
            <a:spLocks noGrp="1"/>
          </p:cNvSpPr>
          <p:nvPr>
            <p:ph type="pic" sz="quarter" idx="39" hasCustomPrompt="1"/>
          </p:nvPr>
        </p:nvSpPr>
        <p:spPr>
          <a:xfrm rot="21392017">
            <a:off x="12496598" y="6031132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 rot="21420000">
            <a:off x="12409864" y="8658435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4513430"/>
            <a:ext cx="18286413" cy="41854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58241" y="5638554"/>
            <a:ext cx="7915359" cy="277845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62327" y="2779906"/>
            <a:ext cx="7968745" cy="428073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85020" y="3000530"/>
            <a:ext cx="7523358" cy="38394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-180000">
            <a:off x="1020142" y="7007341"/>
            <a:ext cx="7915359" cy="108012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54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60287" y="4693450"/>
            <a:ext cx="7915359" cy="855095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88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723900" y="6043599"/>
            <a:ext cx="8051800" cy="346538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97302" y="7618774"/>
            <a:ext cx="7516102" cy="1575176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54300" y="2457375"/>
            <a:ext cx="7445007" cy="399938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68323" y="2666543"/>
            <a:ext cx="7016961" cy="358104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-180000">
            <a:off x="969630" y="6388241"/>
            <a:ext cx="7496149" cy="108012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54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38616" y="4840591"/>
            <a:ext cx="283351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28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43" y="3162283"/>
            <a:ext cx="1726963" cy="1726963"/>
          </a:xfrm>
          <a:prstGeom prst="rect">
            <a:avLst/>
          </a:prstGeom>
        </p:spPr>
      </p:pic>
      <p:sp>
        <p:nvSpPr>
          <p:cNvPr id="13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9810592" y="3516232"/>
            <a:ext cx="1020264" cy="1019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6444" y="4840591"/>
            <a:ext cx="283351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28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071" y="3162283"/>
            <a:ext cx="1726963" cy="1726963"/>
          </a:xfrm>
          <a:prstGeom prst="rect">
            <a:avLst/>
          </a:prstGeom>
        </p:spPr>
      </p:pic>
      <p:sp>
        <p:nvSpPr>
          <p:cNvPr id="16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12758420" y="3516232"/>
            <a:ext cx="1020264" cy="1019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4834272" y="4840591"/>
            <a:ext cx="283351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28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99" y="3162283"/>
            <a:ext cx="1726963" cy="1726963"/>
          </a:xfrm>
          <a:prstGeom prst="rect">
            <a:avLst/>
          </a:prstGeom>
        </p:spPr>
      </p:pic>
      <p:sp>
        <p:nvSpPr>
          <p:cNvPr id="19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5706248" y="3516232"/>
            <a:ext cx="1020264" cy="1019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286412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168725"/>
            <a:ext cx="18286412" cy="219724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2712946" y="7888805"/>
            <a:ext cx="15206235" cy="126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600" kern="0" spc="1000" baseline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SUBSECTION NAME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12945" y="7528765"/>
            <a:ext cx="14740451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600" baseline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SECTION NUMBER</a:t>
            </a:r>
            <a:endParaRPr kumimoji="1" lang="ja-JP" alt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 rot="21600000">
            <a:off x="952296" y="7483759"/>
            <a:ext cx="1575175" cy="157332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9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8574"/>
            <a:ext cx="18286413" cy="37354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81817" y="2283629"/>
            <a:ext cx="4195318" cy="5089833"/>
          </a:xfrm>
          <a:prstGeom prst="rect">
            <a:avLst/>
          </a:prstGeom>
        </p:spPr>
      </p:pic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20000">
            <a:off x="621205" y="2510788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848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4767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4812298" y="2279466"/>
            <a:ext cx="4195318" cy="5089833"/>
          </a:xfrm>
          <a:prstGeom prst="rect">
            <a:avLst/>
          </a:prstGeom>
        </p:spPr>
      </p:pic>
      <p:sp>
        <p:nvSpPr>
          <p:cNvPr id="26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 rot="21420000">
            <a:off x="5051686" y="2506625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915343" y="8064662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 rot="21420000">
            <a:off x="4907217" y="7274031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9228517" y="2283629"/>
            <a:ext cx="4195318" cy="5089833"/>
          </a:xfrm>
          <a:prstGeom prst="rect">
            <a:avLst/>
          </a:prstGeom>
        </p:spPr>
      </p:pic>
      <p:sp>
        <p:nvSpPr>
          <p:cNvPr id="30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 rot="21420000">
            <a:off x="9467905" y="2510788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3315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 rot="21420000">
            <a:off x="93234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3638552" y="2283629"/>
            <a:ext cx="4195318" cy="5089833"/>
          </a:xfrm>
          <a:prstGeom prst="rect">
            <a:avLst/>
          </a:prstGeom>
        </p:spPr>
      </p:pic>
      <p:sp>
        <p:nvSpPr>
          <p:cNvPr id="34" name="図プレースホルダー 8"/>
          <p:cNvSpPr>
            <a:spLocks noGrp="1"/>
          </p:cNvSpPr>
          <p:nvPr>
            <p:ph type="pic" sz="quarter" idx="30" hasCustomPrompt="1"/>
          </p:nvPr>
        </p:nvSpPr>
        <p:spPr>
          <a:xfrm rot="21420000">
            <a:off x="13877940" y="2510788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3741597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 rot="21420000">
            <a:off x="13733471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2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72276" y="4155046"/>
            <a:ext cx="5399807" cy="28786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13" y="3214527"/>
            <a:ext cx="1881038" cy="1881038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9246" y="2427342"/>
            <a:ext cx="4573540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9155" y="5136045"/>
            <a:ext cx="4906048" cy="17176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999755" y="368169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6442509" y="4155045"/>
            <a:ext cx="5399807" cy="28786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6" y="3214526"/>
            <a:ext cx="1881038" cy="1881038"/>
          </a:xfrm>
          <a:prstGeom prst="rect">
            <a:avLst/>
          </a:prstGeom>
        </p:spPr>
      </p:pic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819479" y="2427341"/>
            <a:ext cx="4573540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89388" y="5136044"/>
            <a:ext cx="4906048" cy="17176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9988" y="3681695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113536" y="4155044"/>
            <a:ext cx="5399807" cy="28786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973" y="3214525"/>
            <a:ext cx="1881038" cy="1881038"/>
          </a:xfrm>
          <a:prstGeom prst="rect">
            <a:avLst/>
          </a:prstGeom>
        </p:spPr>
      </p:pic>
      <p:sp>
        <p:nvSpPr>
          <p:cNvPr id="2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490506" y="2427340"/>
            <a:ext cx="4573540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60415" y="5136043"/>
            <a:ext cx="4906048" cy="17176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>
            <a:off x="14341015" y="3681694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0" y="7393750"/>
            <a:ext cx="18286413" cy="20702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447351" y="7573770"/>
            <a:ext cx="15926249" cy="1665185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1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2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animBg="1"/>
      <p:bldP spid="29" grpId="0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916327" y="2622142"/>
            <a:ext cx="6922171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822616" y="2308185"/>
            <a:ext cx="1584791" cy="1584791"/>
          </a:xfrm>
          <a:prstGeom prst="rect">
            <a:avLst/>
          </a:prstGeom>
        </p:spPr>
      </p:pic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498854" y="2877969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497795" y="3553044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 rot="21600000">
            <a:off x="1185984" y="2672057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542335" y="2637425"/>
            <a:ext cx="6922171" cy="3207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9448624" y="2323466"/>
            <a:ext cx="1584791" cy="1584791"/>
          </a:xfrm>
          <a:prstGeom prst="rect">
            <a:avLst/>
          </a:prstGeom>
        </p:spPr>
      </p:pic>
      <p:sp>
        <p:nvSpPr>
          <p:cNvPr id="1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24862" y="2893250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23803" y="3568325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 rot="21600000">
            <a:off x="9811992" y="2687338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16327" y="6237825"/>
            <a:ext cx="6922171" cy="3207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822616" y="5923866"/>
            <a:ext cx="1584791" cy="1584791"/>
          </a:xfrm>
          <a:prstGeom prst="rect">
            <a:avLst/>
          </a:prstGeom>
        </p:spPr>
      </p:pic>
      <p:sp>
        <p:nvSpPr>
          <p:cNvPr id="1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498854" y="6493650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2497795" y="7168725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 rot="21600000">
            <a:off x="1185984" y="6287738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0542335" y="6253106"/>
            <a:ext cx="6922171" cy="3207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9448624" y="5939147"/>
            <a:ext cx="1584791" cy="1584791"/>
          </a:xfrm>
          <a:prstGeom prst="rect">
            <a:avLst/>
          </a:prstGeom>
        </p:spPr>
      </p:pic>
      <p:sp>
        <p:nvSpPr>
          <p:cNvPr id="2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24862" y="6508931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23803" y="7184006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 rot="21600000">
            <a:off x="9811992" y="6303019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5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0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" y="3298295"/>
            <a:ext cx="3588452" cy="1692813"/>
          </a:xfrm>
          <a:prstGeom prst="rect">
            <a:avLst/>
          </a:prstGeom>
        </p:spPr>
      </p:pic>
      <p:sp>
        <p:nvSpPr>
          <p:cNvPr id="7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16904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9225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549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496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40" y="3298295"/>
            <a:ext cx="3588452" cy="1692813"/>
          </a:xfrm>
          <a:prstGeom prst="rect">
            <a:avLst/>
          </a:prstGeom>
        </p:spPr>
      </p:pic>
      <p:sp>
        <p:nvSpPr>
          <p:cNvPr id="2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648952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491273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597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11544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20" y="3298295"/>
            <a:ext cx="3588452" cy="1692813"/>
          </a:xfrm>
          <a:prstGeom prst="rect">
            <a:avLst/>
          </a:prstGeom>
        </p:spPr>
      </p:pic>
      <p:sp>
        <p:nvSpPr>
          <p:cNvPr id="32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81000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23321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43645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3592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700" y="3298295"/>
            <a:ext cx="3588452" cy="1692813"/>
          </a:xfrm>
          <a:prstGeom prst="rect">
            <a:avLst/>
          </a:prstGeom>
        </p:spPr>
      </p:pic>
      <p:sp>
        <p:nvSpPr>
          <p:cNvPr id="37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513048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355369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3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75640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272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750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5554378"/>
            <a:ext cx="18286413" cy="38645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849632"/>
            <a:ext cx="16696854" cy="1350149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600000">
            <a:off x="1087311" y="7039542"/>
            <a:ext cx="1611179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1" y="2371724"/>
            <a:ext cx="16189717" cy="4634523"/>
          </a:xfrm>
          <a:prstGeom prst="rect">
            <a:avLst/>
          </a:prstGeom>
        </p:spPr>
      </p:pic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1328821" y="2594665"/>
            <a:ext cx="15706697" cy="4170109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0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4144483"/>
            <a:ext cx="18286413" cy="3834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519630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 userDrawn="1"/>
        </p:nvSpPr>
        <p:spPr>
          <a:xfrm>
            <a:off x="4795105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2" name="山形 21"/>
          <p:cNvSpPr/>
          <p:nvPr userDrawn="1"/>
        </p:nvSpPr>
        <p:spPr>
          <a:xfrm>
            <a:off x="13346055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>
            <a:off x="9070580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4685" y="3761129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2236" y="4805252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05162" y="3761129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702713" y="4805252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5639" y="3776691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90" y="4820814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886115" y="3776691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283666" y="4820814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3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19" grpId="0" animBg="1"/>
      <p:bldP spid="22" grpId="0" animBg="1"/>
      <p:bldP spid="23" grpId="0" animBg="1"/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42641" y="5607446"/>
            <a:ext cx="450794" cy="4507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956665" y="5607446"/>
            <a:ext cx="450794" cy="4507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70689" y="5607446"/>
            <a:ext cx="450794" cy="4507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4584714" y="5607446"/>
            <a:ext cx="450794" cy="450794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907291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>
            <a:off x="4746785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2" y="0"/>
                </a:moveTo>
                <a:lnTo>
                  <a:pt x="2610998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7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543313" y="2893249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7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 userDrawn="1"/>
        </p:nvSpPr>
        <p:spPr>
          <a:xfrm>
            <a:off x="12371407" y="6363972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1" y="0"/>
                </a:moveTo>
                <a:lnTo>
                  <a:pt x="2610997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5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616458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0482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44506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5058530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8832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700938" y="3022210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915745" y="6778284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547851" y="6775939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5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7" grpId="0" animBg="1"/>
      <p:bldP spid="21" grpId="0" animBg="1"/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line 2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2032347" y="5514083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132316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03843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293857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図プレースホルダー 11"/>
          <p:cNvSpPr>
            <a:spLocks noGrp="1"/>
          </p:cNvSpPr>
          <p:nvPr>
            <p:ph type="pic" sz="quarter" idx="16" hasCustomPrompt="1"/>
          </p:nvPr>
        </p:nvSpPr>
        <p:spPr>
          <a:xfrm>
            <a:off x="7590464" y="3046121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1" name="正方形/長方形 10"/>
          <p:cNvSpPr/>
          <p:nvPr userDrawn="1"/>
        </p:nvSpPr>
        <p:spPr>
          <a:xfrm rot="10800000">
            <a:off x="6690433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6552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851974" y="6785740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19" hasCustomPrompt="1"/>
          </p:nvPr>
        </p:nvSpPr>
        <p:spPr>
          <a:xfrm>
            <a:off x="13193587" y="5514083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12293556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519967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455097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6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1" grpId="0" animBg="1"/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line 2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図プレースホルダー 11"/>
          <p:cNvSpPr>
            <a:spLocks noGrp="1"/>
          </p:cNvSpPr>
          <p:nvPr>
            <p:ph type="pic" sz="quarter" idx="16" hasCustomPrompt="1"/>
          </p:nvPr>
        </p:nvSpPr>
        <p:spPr>
          <a:xfrm>
            <a:off x="2032347" y="3046121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1" name="正方形/長方形 10"/>
          <p:cNvSpPr/>
          <p:nvPr userDrawn="1"/>
        </p:nvSpPr>
        <p:spPr>
          <a:xfrm rot="10800000">
            <a:off x="1132316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3843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93857" y="6785740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19" hasCustomPrompt="1"/>
          </p:nvPr>
        </p:nvSpPr>
        <p:spPr>
          <a:xfrm>
            <a:off x="7612967" y="5514083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6712936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61905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874477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図プレースホルダー 11"/>
          <p:cNvSpPr>
            <a:spLocks noGrp="1"/>
          </p:cNvSpPr>
          <p:nvPr>
            <p:ph type="pic" sz="quarter" idx="22" hasCustomPrompt="1"/>
          </p:nvPr>
        </p:nvSpPr>
        <p:spPr>
          <a:xfrm>
            <a:off x="13193587" y="3046122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19" name="正方形/長方形 10"/>
          <p:cNvSpPr/>
          <p:nvPr userDrawn="1"/>
        </p:nvSpPr>
        <p:spPr>
          <a:xfrm rot="10800000">
            <a:off x="12293556" y="6380696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99675" y="5413396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55097" y="6785741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42641" y="5607446"/>
            <a:ext cx="450794" cy="4507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956665" y="5607446"/>
            <a:ext cx="450794" cy="4507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70689" y="5607446"/>
            <a:ext cx="450794" cy="4507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4584714" y="5607446"/>
            <a:ext cx="450794" cy="450794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907291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>
            <a:off x="4746785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2" y="0"/>
                </a:moveTo>
                <a:lnTo>
                  <a:pt x="2610998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7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543313" y="2893249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7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 userDrawn="1"/>
        </p:nvSpPr>
        <p:spPr>
          <a:xfrm>
            <a:off x="12371407" y="6363972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1" y="0"/>
                </a:moveTo>
                <a:lnTo>
                  <a:pt x="2610997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5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616458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0482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44506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5058530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8832" y="3613330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700938" y="3610985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915745" y="7367059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547851" y="7364714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8832" y="2983260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4909309" y="6762057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700938" y="2983260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45330" y="6762057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792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7" grpId="0" animBg="1"/>
      <p:bldP spid="21" grpId="0" animBg="1"/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 rot="-180000">
            <a:off x="668304" y="555289"/>
            <a:ext cx="17023562" cy="9132506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168725"/>
            <a:ext cx="18286412" cy="219724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2712946" y="7888805"/>
            <a:ext cx="15206235" cy="126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600" kern="0" spc="1000" baseline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SUBSECTION NAME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12945" y="7528765"/>
            <a:ext cx="14740451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600" baseline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SECTION NUMBER</a:t>
            </a:r>
            <a:endParaRPr kumimoji="1" lang="ja-JP" alt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 rot="21600000">
            <a:off x="952296" y="7483759"/>
            <a:ext cx="1575175" cy="157332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6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7244820"/>
            <a:ext cx="18286413" cy="16163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867148"/>
            <a:ext cx="18286413" cy="419101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 rot="21600000">
            <a:off x="1942406" y="34460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546373" y="32076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 rot="21600000">
            <a:off x="1943044" y="4670124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2547011" y="4431737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 rot="21600000">
            <a:off x="1942406" y="58945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546373" y="56561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 rot="21600000">
            <a:off x="9548252" y="34460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152219" y="32076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 rot="21600000">
            <a:off x="9548890" y="4670124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52857" y="4431737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21600000">
            <a:off x="9548252" y="58945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52219" y="56561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377906"/>
            <a:ext cx="16696854" cy="1350149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24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7" grpId="0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 userDrawn="1"/>
        </p:nvSpPr>
        <p:spPr>
          <a:xfrm>
            <a:off x="888078" y="2852631"/>
            <a:ext cx="16180722" cy="16322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8" y="2940814"/>
            <a:ext cx="5732556" cy="14246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20310" y="3020231"/>
            <a:ext cx="5469176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5256" y="2972087"/>
            <a:ext cx="9826167" cy="1393372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88078" y="4945818"/>
            <a:ext cx="16180722" cy="16322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8" y="5034001"/>
            <a:ext cx="5732556" cy="1424645"/>
          </a:xfrm>
          <a:prstGeom prst="rect">
            <a:avLst/>
          </a:prstGeom>
        </p:spPr>
      </p:pic>
      <p:sp>
        <p:nvSpPr>
          <p:cNvPr id="4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20310" y="5113418"/>
            <a:ext cx="5469176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5256" y="5065274"/>
            <a:ext cx="9826167" cy="1393372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888078" y="7022527"/>
            <a:ext cx="16180722" cy="16322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8" y="7110710"/>
            <a:ext cx="5732556" cy="1424645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20310" y="7190127"/>
            <a:ext cx="5469176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865256" y="7141983"/>
            <a:ext cx="9826167" cy="1393372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70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888078" y="5407213"/>
            <a:ext cx="5135637" cy="3307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048876" y="3206359"/>
            <a:ext cx="2814040" cy="2814040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56641" y="4738132"/>
            <a:ext cx="2998511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962451" y="373127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08228" y="6624336"/>
            <a:ext cx="4695334" cy="1933796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6601706" y="5428343"/>
            <a:ext cx="5135637" cy="3307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62504" y="3227489"/>
            <a:ext cx="2814040" cy="2814040"/>
          </a:xfrm>
          <a:prstGeom prst="rect">
            <a:avLst/>
          </a:prstGeom>
        </p:spPr>
      </p:pic>
      <p:sp>
        <p:nvSpPr>
          <p:cNvPr id="27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70269" y="4759262"/>
            <a:ext cx="2998511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8676079" y="375240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821856" y="6645466"/>
            <a:ext cx="4695334" cy="1933796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2315333" y="5428343"/>
            <a:ext cx="5135637" cy="3307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3476131" y="3227489"/>
            <a:ext cx="2814040" cy="2814040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383896" y="4759262"/>
            <a:ext cx="2998511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4389706" y="375240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535483" y="6645466"/>
            <a:ext cx="4695334" cy="1933796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フリーフォーム 37"/>
          <p:cNvSpPr/>
          <p:nvPr userDrawn="1"/>
        </p:nvSpPr>
        <p:spPr>
          <a:xfrm rot="10800000">
            <a:off x="0" y="7505365"/>
            <a:ext cx="9130032" cy="1610792"/>
          </a:xfrm>
          <a:custGeom>
            <a:avLst/>
            <a:gdLst>
              <a:gd name="connsiteX0" fmla="*/ 9130032 w 9130032"/>
              <a:gd name="connsiteY0" fmla="*/ 1610792 h 1610792"/>
              <a:gd name="connsiteX1" fmla="*/ 7003715 w 9130032"/>
              <a:gd name="connsiteY1" fmla="*/ 1610792 h 1610792"/>
              <a:gd name="connsiteX2" fmla="*/ 3737109 w 9130032"/>
              <a:gd name="connsiteY2" fmla="*/ 1610792 h 1610792"/>
              <a:gd name="connsiteX3" fmla="*/ 1610792 w 9130032"/>
              <a:gd name="connsiteY3" fmla="*/ 1610792 h 1610792"/>
              <a:gd name="connsiteX4" fmla="*/ 0 w 9130032"/>
              <a:gd name="connsiteY4" fmla="*/ 0 h 1610792"/>
              <a:gd name="connsiteX5" fmla="*/ 2126317 w 9130032"/>
              <a:gd name="connsiteY5" fmla="*/ 0 h 1610792"/>
              <a:gd name="connsiteX6" fmla="*/ 7003715 w 9130032"/>
              <a:gd name="connsiteY6" fmla="*/ 0 h 1610792"/>
              <a:gd name="connsiteX7" fmla="*/ 9130032 w 9130032"/>
              <a:gd name="connsiteY7" fmla="*/ 0 h 161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0032" h="1610792">
                <a:moveTo>
                  <a:pt x="9130032" y="1610792"/>
                </a:moveTo>
                <a:lnTo>
                  <a:pt x="7003715" y="1610792"/>
                </a:lnTo>
                <a:lnTo>
                  <a:pt x="3737109" y="1610792"/>
                </a:lnTo>
                <a:lnTo>
                  <a:pt x="1610792" y="1610792"/>
                </a:lnTo>
                <a:lnTo>
                  <a:pt x="0" y="0"/>
                </a:lnTo>
                <a:lnTo>
                  <a:pt x="2126317" y="0"/>
                </a:lnTo>
                <a:lnTo>
                  <a:pt x="7003715" y="0"/>
                </a:lnTo>
                <a:lnTo>
                  <a:pt x="9130032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6" name="フリーフォーム 35"/>
          <p:cNvSpPr/>
          <p:nvPr userDrawn="1"/>
        </p:nvSpPr>
        <p:spPr>
          <a:xfrm rot="10800000">
            <a:off x="2" y="5698804"/>
            <a:ext cx="7346863" cy="1612194"/>
          </a:xfrm>
          <a:custGeom>
            <a:avLst/>
            <a:gdLst>
              <a:gd name="connsiteX0" fmla="*/ 7346863 w 7346863"/>
              <a:gd name="connsiteY0" fmla="*/ 1612194 h 1612194"/>
              <a:gd name="connsiteX1" fmla="*/ 1953940 w 7346863"/>
              <a:gd name="connsiteY1" fmla="*/ 1612194 h 1612194"/>
              <a:gd name="connsiteX2" fmla="*/ 1952538 w 7346863"/>
              <a:gd name="connsiteY2" fmla="*/ 1610792 h 1612194"/>
              <a:gd name="connsiteX3" fmla="*/ 1610792 w 7346863"/>
              <a:gd name="connsiteY3" fmla="*/ 1610792 h 1612194"/>
              <a:gd name="connsiteX4" fmla="*/ 0 w 7346863"/>
              <a:gd name="connsiteY4" fmla="*/ 0 h 1612194"/>
              <a:gd name="connsiteX5" fmla="*/ 7003715 w 7346863"/>
              <a:gd name="connsiteY5" fmla="*/ 0 h 1612194"/>
              <a:gd name="connsiteX6" fmla="*/ 7003715 w 7346863"/>
              <a:gd name="connsiteY6" fmla="*/ 1402 h 1612194"/>
              <a:gd name="connsiteX7" fmla="*/ 7346863 w 7346863"/>
              <a:gd name="connsiteY7" fmla="*/ 1402 h 161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6863" h="1612194">
                <a:moveTo>
                  <a:pt x="7346863" y="1612194"/>
                </a:moveTo>
                <a:lnTo>
                  <a:pt x="1953940" y="1612194"/>
                </a:lnTo>
                <a:lnTo>
                  <a:pt x="1952538" y="1610792"/>
                </a:lnTo>
                <a:lnTo>
                  <a:pt x="1610792" y="1610792"/>
                </a:lnTo>
                <a:lnTo>
                  <a:pt x="0" y="0"/>
                </a:lnTo>
                <a:lnTo>
                  <a:pt x="7003715" y="0"/>
                </a:lnTo>
                <a:lnTo>
                  <a:pt x="7003715" y="1402"/>
                </a:lnTo>
                <a:lnTo>
                  <a:pt x="7346863" y="140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4" name="フリーフォーム 33"/>
          <p:cNvSpPr/>
          <p:nvPr userDrawn="1"/>
        </p:nvSpPr>
        <p:spPr>
          <a:xfrm>
            <a:off x="10940745" y="4089414"/>
            <a:ext cx="7345666" cy="1621217"/>
          </a:xfrm>
          <a:custGeom>
            <a:avLst/>
            <a:gdLst>
              <a:gd name="connsiteX0" fmla="*/ 341952 w 7345666"/>
              <a:gd name="connsiteY0" fmla="*/ 0 h 1621217"/>
              <a:gd name="connsiteX1" fmla="*/ 7345666 w 7345666"/>
              <a:gd name="connsiteY1" fmla="*/ 0 h 1621217"/>
              <a:gd name="connsiteX2" fmla="*/ 7345666 w 7345666"/>
              <a:gd name="connsiteY2" fmla="*/ 1610792 h 1621217"/>
              <a:gd name="connsiteX3" fmla="*/ 7003714 w 7345666"/>
              <a:gd name="connsiteY3" fmla="*/ 1610792 h 1621217"/>
              <a:gd name="connsiteX4" fmla="*/ 7003714 w 7345666"/>
              <a:gd name="connsiteY4" fmla="*/ 1621217 h 1621217"/>
              <a:gd name="connsiteX5" fmla="*/ 1610792 w 7345666"/>
              <a:gd name="connsiteY5" fmla="*/ 1621217 h 1621217"/>
              <a:gd name="connsiteX6" fmla="*/ 0 w 7345666"/>
              <a:gd name="connsiteY6" fmla="*/ 10425 h 1621217"/>
              <a:gd name="connsiteX7" fmla="*/ 352377 w 7345666"/>
              <a:gd name="connsiteY7" fmla="*/ 10425 h 1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5666" h="1621217">
                <a:moveTo>
                  <a:pt x="341952" y="0"/>
                </a:moveTo>
                <a:lnTo>
                  <a:pt x="7345666" y="0"/>
                </a:lnTo>
                <a:lnTo>
                  <a:pt x="7345666" y="1610792"/>
                </a:lnTo>
                <a:lnTo>
                  <a:pt x="7003714" y="1610792"/>
                </a:lnTo>
                <a:lnTo>
                  <a:pt x="7003714" y="1621217"/>
                </a:lnTo>
                <a:lnTo>
                  <a:pt x="1610792" y="1621217"/>
                </a:lnTo>
                <a:lnTo>
                  <a:pt x="0" y="10425"/>
                </a:lnTo>
                <a:lnTo>
                  <a:pt x="352377" y="1042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872155" y="2642040"/>
            <a:ext cx="2542104" cy="254210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74617" y="4439580"/>
            <a:ext cx="2542104" cy="25421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669694" y="4439579"/>
            <a:ext cx="2542104" cy="254210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872156" y="6237119"/>
            <a:ext cx="2542104" cy="2542104"/>
          </a:xfrm>
          <a:prstGeom prst="rect">
            <a:avLst/>
          </a:prstGeom>
        </p:spPr>
      </p:pic>
      <p:sp>
        <p:nvSpPr>
          <p:cNvPr id="32" name="フリーフォーム 31"/>
          <p:cNvSpPr/>
          <p:nvPr userDrawn="1"/>
        </p:nvSpPr>
        <p:spPr>
          <a:xfrm>
            <a:off x="9157579" y="2294680"/>
            <a:ext cx="9128833" cy="1618412"/>
          </a:xfrm>
          <a:custGeom>
            <a:avLst/>
            <a:gdLst>
              <a:gd name="connsiteX0" fmla="*/ 0 w 9128833"/>
              <a:gd name="connsiteY0" fmla="*/ 0 h 1618412"/>
              <a:gd name="connsiteX1" fmla="*/ 7003715 w 9128833"/>
              <a:gd name="connsiteY1" fmla="*/ 0 h 1618412"/>
              <a:gd name="connsiteX2" fmla="*/ 7003715 w 9128833"/>
              <a:gd name="connsiteY2" fmla="*/ 7620 h 1618412"/>
              <a:gd name="connsiteX3" fmla="*/ 9128833 w 9128833"/>
              <a:gd name="connsiteY3" fmla="*/ 7620 h 1618412"/>
              <a:gd name="connsiteX4" fmla="*/ 9128833 w 9128833"/>
              <a:gd name="connsiteY4" fmla="*/ 1618412 h 1618412"/>
              <a:gd name="connsiteX5" fmla="*/ 3735911 w 9128833"/>
              <a:gd name="connsiteY5" fmla="*/ 1618412 h 1618412"/>
              <a:gd name="connsiteX6" fmla="*/ 3728291 w 9128833"/>
              <a:gd name="connsiteY6" fmla="*/ 1610792 h 1618412"/>
              <a:gd name="connsiteX7" fmla="*/ 1610792 w 9128833"/>
              <a:gd name="connsiteY7" fmla="*/ 1610792 h 161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8833" h="1618412">
                <a:moveTo>
                  <a:pt x="0" y="0"/>
                </a:moveTo>
                <a:lnTo>
                  <a:pt x="7003715" y="0"/>
                </a:lnTo>
                <a:lnTo>
                  <a:pt x="7003715" y="7620"/>
                </a:lnTo>
                <a:lnTo>
                  <a:pt x="9128833" y="7620"/>
                </a:lnTo>
                <a:lnTo>
                  <a:pt x="9128833" y="1618412"/>
                </a:lnTo>
                <a:lnTo>
                  <a:pt x="3735911" y="1618412"/>
                </a:lnTo>
                <a:lnTo>
                  <a:pt x="3728291" y="1610792"/>
                </a:lnTo>
                <a:lnTo>
                  <a:pt x="1610792" y="161079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38757" y="3249358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46685" y="5046898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838995" y="5040529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38756" y="6841224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651640" y="2291875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50717" y="4089413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13304" y="5725044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312381" y="7522582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964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4" grpId="0" animBg="1"/>
      <p:bldP spid="32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59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2077962" y="2547096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525221" y="2547095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742501" y="3395617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742502" y="2765548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2077962" y="6043899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図プレースホルダー 11"/>
          <p:cNvSpPr>
            <a:spLocks noGrp="1"/>
          </p:cNvSpPr>
          <p:nvPr>
            <p:ph type="pic" sz="quarter" idx="25" hasCustomPrompt="1"/>
          </p:nvPr>
        </p:nvSpPr>
        <p:spPr>
          <a:xfrm>
            <a:off x="525221" y="6043898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742501" y="6892420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3742502" y="6262351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0695154" y="2547095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図プレースホルダー 11"/>
          <p:cNvSpPr>
            <a:spLocks noGrp="1"/>
          </p:cNvSpPr>
          <p:nvPr>
            <p:ph type="pic" sz="quarter" idx="28" hasCustomPrompt="1"/>
          </p:nvPr>
        </p:nvSpPr>
        <p:spPr>
          <a:xfrm>
            <a:off x="9142413" y="2547094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359693" y="3395616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359694" y="2765547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0695154" y="6043898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図プレースホルダー 11"/>
          <p:cNvSpPr>
            <a:spLocks noGrp="1"/>
          </p:cNvSpPr>
          <p:nvPr>
            <p:ph type="pic" sz="quarter" idx="31" hasCustomPrompt="1"/>
          </p:nvPr>
        </p:nvSpPr>
        <p:spPr>
          <a:xfrm>
            <a:off x="9142413" y="6043897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359693" y="6892419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359694" y="6262350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549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59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330462"/>
            <a:ext cx="18286413" cy="30885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6738196"/>
            <a:ext cx="16696854" cy="2560549"/>
          </a:xfrm>
          <a:noFill/>
        </p:spPr>
        <p:txBody>
          <a:bodyPr numCol="2"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8958599" y="1945227"/>
            <a:ext cx="8515464" cy="457442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9170096" y="2156551"/>
            <a:ext cx="8092470" cy="41517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17901" y="2627405"/>
            <a:ext cx="8051800" cy="3485122"/>
          </a:xfr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999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アーチ 6"/>
          <p:cNvSpPr/>
          <p:nvPr userDrawn="1"/>
        </p:nvSpPr>
        <p:spPr>
          <a:xfrm>
            <a:off x="9378802" y="300021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221681" y="5825576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397119" y="566845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554239" y="284309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967839" y="5406791"/>
            <a:ext cx="4705049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7" name="フリーフォーム 36"/>
          <p:cNvSpPr/>
          <p:nvPr userDrawn="1"/>
        </p:nvSpPr>
        <p:spPr>
          <a:xfrm>
            <a:off x="12369174" y="3141791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2729029" y="3172514"/>
            <a:ext cx="4623860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729029" y="3816957"/>
            <a:ext cx="4623860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0435720" y="3614439"/>
            <a:ext cx="1348368" cy="1348368"/>
          </a:xfrm>
          <a:prstGeom prst="rect">
            <a:avLst/>
          </a:prstGeom>
        </p:spPr>
      </p:pic>
      <p:sp>
        <p:nvSpPr>
          <p:cNvPr id="3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 rot="21600000">
            <a:off x="10784574" y="3978311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フリーフォーム 37"/>
          <p:cNvSpPr/>
          <p:nvPr userDrawn="1"/>
        </p:nvSpPr>
        <p:spPr>
          <a:xfrm>
            <a:off x="12369174" y="6429798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729029" y="6460521"/>
            <a:ext cx="4623860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729029" y="7104964"/>
            <a:ext cx="4623860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0435720" y="6899237"/>
            <a:ext cx="1348368" cy="1348368"/>
          </a:xfrm>
          <a:prstGeom prst="rect">
            <a:avLst/>
          </a:prstGeom>
        </p:spPr>
      </p:pic>
      <p:sp>
        <p:nvSpPr>
          <p:cNvPr id="42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 rot="21600000">
            <a:off x="10784574" y="7263109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フリーフォーム 42"/>
          <p:cNvSpPr/>
          <p:nvPr userDrawn="1"/>
        </p:nvSpPr>
        <p:spPr>
          <a:xfrm flipH="1">
            <a:off x="899633" y="3141791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8781" y="3172514"/>
            <a:ext cx="46953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08781" y="3816957"/>
            <a:ext cx="4695334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46" name="図 4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657415" y="3614439"/>
            <a:ext cx="1348368" cy="1348368"/>
          </a:xfrm>
          <a:prstGeom prst="rect">
            <a:avLst/>
          </a:prstGeom>
        </p:spPr>
      </p:pic>
      <p:sp>
        <p:nvSpPr>
          <p:cNvPr id="47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 rot="21600000">
            <a:off x="7006269" y="3978311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フリーフォーム 47"/>
          <p:cNvSpPr/>
          <p:nvPr userDrawn="1"/>
        </p:nvSpPr>
        <p:spPr>
          <a:xfrm flipH="1">
            <a:off x="899633" y="6460521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08781" y="6491244"/>
            <a:ext cx="46953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08781" y="7135687"/>
            <a:ext cx="4695334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51" name="図 5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657415" y="6899237"/>
            <a:ext cx="1348368" cy="1348368"/>
          </a:xfrm>
          <a:prstGeom prst="rect">
            <a:avLst/>
          </a:prstGeom>
        </p:spPr>
      </p:pic>
      <p:sp>
        <p:nvSpPr>
          <p:cNvPr id="52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21600000">
            <a:off x="7006269" y="7263109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4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7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25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 animBg="1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29021" y="4803967"/>
            <a:ext cx="10287000" cy="800000"/>
          </a:xfrm>
          <a:prstGeom prst="rect">
            <a:avLst/>
          </a:prstGeom>
        </p:spPr>
      </p:pic>
      <p:sp>
        <p:nvSpPr>
          <p:cNvPr id="2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360488" y="0"/>
            <a:ext cx="5925925" cy="10287000"/>
          </a:xfrm>
          <a:solidFill>
            <a:schemeClr val="tx1">
              <a:alpha val="5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2538373" y="1969477"/>
            <a:ext cx="5212598" cy="7183892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24" y="3886151"/>
            <a:ext cx="2814040" cy="2814040"/>
          </a:xfrm>
          <a:prstGeom prst="rect">
            <a:avLst/>
          </a:prstGeom>
        </p:spPr>
      </p:pic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33206" y="5534040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603999" y="4527180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04" y="5194722"/>
            <a:ext cx="3409522" cy="3409522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504464" y="7159072"/>
            <a:ext cx="309709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9482469" y="5996750"/>
            <a:ext cx="1142534" cy="114119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20" y="2510184"/>
            <a:ext cx="2814040" cy="28140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530502" y="4158073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301295" y="3151213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48" y="4362821"/>
            <a:ext cx="901587" cy="90158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4" y="5738928"/>
            <a:ext cx="901587" cy="90158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2" y="2415383"/>
            <a:ext cx="3409522" cy="3409522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557422" y="4379733"/>
            <a:ext cx="309709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3535427" y="3217411"/>
            <a:ext cx="1142534" cy="114119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28" y="6598243"/>
            <a:ext cx="2814040" cy="2814040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3135910" y="8246132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3906703" y="723927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6" y="4844859"/>
            <a:ext cx="901587" cy="90158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73" y="6635704"/>
            <a:ext cx="901587" cy="9015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7" y="5684541"/>
            <a:ext cx="2814040" cy="2814040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456449" y="7332430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27242" y="6325570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18" y="9338664"/>
            <a:ext cx="901587" cy="90158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403" y="1684210"/>
            <a:ext cx="901587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250"/>
                            </p:stCondLst>
                            <p:childTnLst>
                              <p:par>
                                <p:cTn id="102" presetID="16" presetClass="entr" presetSubtype="4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>
        <p:tmplLst>
          <p:tmpl>
            <p:tnLst>
              <p:par>
                <p:cTn presetID="16" presetClass="entr" presetSubtype="4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7447605"/>
            <a:ext cx="18286413" cy="1856055"/>
          </a:xfrm>
          <a:solidFill>
            <a:schemeClr val="tx1">
              <a:alpha val="5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447605"/>
            <a:ext cx="16696854" cy="1856055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 hasCustomPrompt="1"/>
          </p:nvPr>
        </p:nvSpPr>
        <p:spPr>
          <a:xfrm>
            <a:off x="795338" y="2524128"/>
            <a:ext cx="16695737" cy="4791075"/>
          </a:xfrm>
          <a:solidFill>
            <a:schemeClr val="tx1">
              <a:alpha val="20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29842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537431" y="7447485"/>
            <a:ext cx="8342277" cy="21944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236292" y="7463648"/>
            <a:ext cx="8342277" cy="21944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12008" y="8362348"/>
            <a:ext cx="7868329" cy="1113246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 hasCustomPrompt="1"/>
          </p:nvPr>
        </p:nvSpPr>
        <p:spPr>
          <a:xfrm>
            <a:off x="812271" y="2524128"/>
            <a:ext cx="7867802" cy="4791075"/>
          </a:xfrm>
          <a:solidFill>
            <a:schemeClr val="tx1">
              <a:alpha val="20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4" name="グラフ プレースホルダー 8"/>
          <p:cNvSpPr>
            <a:spLocks noGrp="1"/>
          </p:cNvSpPr>
          <p:nvPr>
            <p:ph type="chart" sz="quarter" idx="18" hasCustomPrompt="1"/>
          </p:nvPr>
        </p:nvSpPr>
        <p:spPr>
          <a:xfrm>
            <a:off x="9491022" y="2524007"/>
            <a:ext cx="7867802" cy="4791075"/>
          </a:xfrm>
          <a:solidFill>
            <a:schemeClr val="tx1">
              <a:alpha val="20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 rot="-180000">
            <a:off x="275072" y="7515611"/>
            <a:ext cx="6676764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-180000">
            <a:off x="312448" y="7432518"/>
            <a:ext cx="657509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490759" y="8362227"/>
            <a:ext cx="7868329" cy="1113246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 rot="-180000">
            <a:off x="8953823" y="7515490"/>
            <a:ext cx="6676764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-180000">
            <a:off x="8991199" y="7432397"/>
            <a:ext cx="657509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5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4" grpId="0" animBg="1"/>
      <p:bldP spid="11" grpId="0" animBg="1"/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4093029" y="0"/>
            <a:ext cx="10914741" cy="10286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01029" y="855663"/>
            <a:ext cx="9869714" cy="8796337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anchor="ctr">
            <a:normAutofit/>
          </a:bodyPr>
          <a:lstStyle>
            <a:lvl1pPr marL="457200" indent="-457200" algn="l">
              <a:spcBef>
                <a:spcPts val="1200"/>
              </a:spcBef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+mj-lt"/>
              </a:defRPr>
            </a:lvl1pPr>
            <a:lvl2pPr marL="720000" indent="-3600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dirty="0"/>
              <a:t>TEXT</a:t>
            </a:r>
          </a:p>
          <a:p>
            <a:pPr lvl="1"/>
            <a:r>
              <a:rPr lang="en-US" dirty="0"/>
              <a:t>Level 2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427" flipH="1">
            <a:off x="2194415" y="978473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21120203">
            <a:off x="1471487" y="774347"/>
            <a:ext cx="5269582" cy="1178742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8000">
                <a:solidFill>
                  <a:schemeClr val="bg1"/>
                </a:solidFill>
                <a:latin typeface="Reenie Beanie" panose="02000000000000000000" pitchFamily="2" charset="0"/>
              </a:defRPr>
            </a:lvl1pPr>
            <a:lvl2pPr marL="720000" indent="-3600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311362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 hasCustomPrompt="1"/>
          </p:nvPr>
        </p:nvSpPr>
        <p:spPr>
          <a:xfrm>
            <a:off x="430970" y="2702954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 rot="21600000">
            <a:off x="430970" y="6743721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 rot="-180000">
            <a:off x="256136" y="6834005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3" y="7727005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293483" y="6749821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4897980" y="2702954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5" name="正方形/長方形 24"/>
          <p:cNvSpPr/>
          <p:nvPr userDrawn="1"/>
        </p:nvSpPr>
        <p:spPr>
          <a:xfrm rot="21600000">
            <a:off x="4897980" y="6743721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 rot="-180000">
            <a:off x="4691563" y="6834005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04484" y="7727005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-180000">
            <a:off x="4728910" y="6749821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グラフ プレースホルダー 8"/>
          <p:cNvSpPr>
            <a:spLocks noGrp="1"/>
          </p:cNvSpPr>
          <p:nvPr>
            <p:ph type="chart" sz="quarter" idx="19" hasCustomPrompt="1"/>
          </p:nvPr>
        </p:nvSpPr>
        <p:spPr>
          <a:xfrm>
            <a:off x="9364990" y="2702954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31" name="正方形/長方形 30"/>
          <p:cNvSpPr/>
          <p:nvPr userDrawn="1"/>
        </p:nvSpPr>
        <p:spPr>
          <a:xfrm rot="21600000">
            <a:off x="9364990" y="6743721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 rot="-180000">
            <a:off x="9153281" y="6834005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75875" y="7727005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-180000">
            <a:off x="9190628" y="6749821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グラフ プレースホルダー 8"/>
          <p:cNvSpPr>
            <a:spLocks noGrp="1"/>
          </p:cNvSpPr>
          <p:nvPr>
            <p:ph type="chart" sz="quarter" idx="22" hasCustomPrompt="1"/>
          </p:nvPr>
        </p:nvSpPr>
        <p:spPr>
          <a:xfrm>
            <a:off x="13832001" y="2710335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36" name="正方形/長方形 35"/>
          <p:cNvSpPr/>
          <p:nvPr userDrawn="1"/>
        </p:nvSpPr>
        <p:spPr>
          <a:xfrm rot="21600000">
            <a:off x="13832001" y="6751102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 rot="-180000">
            <a:off x="13623717" y="6841386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3847267" y="7734386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 rot="-180000">
            <a:off x="13661064" y="6757202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7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2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7" grpId="0" animBg="1"/>
      <p:bldP spid="2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1"/>
          <a:stretch/>
        </p:blipFill>
        <p:spPr>
          <a:xfrm>
            <a:off x="9330214" y="211792"/>
            <a:ext cx="8970486" cy="2011429"/>
          </a:xfrm>
          <a:prstGeom prst="rect">
            <a:avLst/>
          </a:prstGeom>
        </p:spPr>
      </p:pic>
      <p:sp>
        <p:nvSpPr>
          <p:cNvPr id="29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46221">
            <a:off x="9053316" y="2671008"/>
            <a:ext cx="8768499" cy="471035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46221">
            <a:off x="9283474" y="2906178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7" name="テキスト プレースホルダー 23"/>
          <p:cNvSpPr>
            <a:spLocks noGrp="1"/>
          </p:cNvSpPr>
          <p:nvPr>
            <p:ph type="body" sz="quarter" idx="22" hasCustomPrompt="1"/>
          </p:nvPr>
        </p:nvSpPr>
        <p:spPr>
          <a:xfrm rot="21198624">
            <a:off x="618497" y="1786978"/>
            <a:ext cx="8768499" cy="471035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 rot="21198624">
            <a:off x="848655" y="2022148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533131" y="4660564"/>
            <a:ext cx="8768499" cy="471035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9671674" y="887141"/>
            <a:ext cx="8424493" cy="915119"/>
          </a:xfrm>
          <a:prstGeom prst="rect">
            <a:avLst/>
          </a:prstGeom>
        </p:spPr>
        <p:txBody>
          <a:bodyPr/>
          <a:lstStyle>
            <a:lvl1pPr algn="l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4763289" y="4895734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2668225"/>
            <a:ext cx="18286413" cy="58956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28371" y="5215902"/>
            <a:ext cx="6745229" cy="3077948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232321">
            <a:off x="138901" y="5299317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232321">
            <a:off x="351845" y="5488298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00048" y="600081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12992" y="789062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7" name="テキスト プレースホルダー 23"/>
          <p:cNvSpPr>
            <a:spLocks noGrp="1"/>
          </p:cNvSpPr>
          <p:nvPr>
            <p:ph type="body" sz="quarter" idx="22" hasCustomPrompt="1"/>
          </p:nvPr>
        </p:nvSpPr>
        <p:spPr>
          <a:xfrm rot="586530">
            <a:off x="4605241" y="2292673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 rot="586530">
            <a:off x="4818185" y="2481654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9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992453">
            <a:off x="1864595" y="3607255"/>
            <a:ext cx="5866796" cy="315158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992453">
            <a:off x="2067379" y="3799209"/>
            <a:ext cx="5461228" cy="276767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1" name="テキスト プレースホルダー 23"/>
          <p:cNvSpPr>
            <a:spLocks noGrp="1"/>
          </p:cNvSpPr>
          <p:nvPr>
            <p:ph type="body" sz="quarter" idx="26" hasCustomPrompt="1"/>
          </p:nvPr>
        </p:nvSpPr>
        <p:spPr>
          <a:xfrm rot="21408216">
            <a:off x="4332815" y="6271778"/>
            <a:ext cx="5866796" cy="315158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 rot="21408216">
            <a:off x="4535599" y="6463732"/>
            <a:ext cx="5461228" cy="276767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6"/>
          <a:stretch/>
        </p:blipFill>
        <p:spPr>
          <a:xfrm>
            <a:off x="7565711" y="290892"/>
            <a:ext cx="10720702" cy="2011429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7917704" y="965039"/>
            <a:ext cx="10097937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33892" y="2758235"/>
            <a:ext cx="6745229" cy="2384710"/>
          </a:xfrm>
          <a:noFill/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3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5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6" grpId="0"/>
      <p:bldP spid="2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581987"/>
            <a:ext cx="18286413" cy="29671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プレースホルダー 23"/>
          <p:cNvSpPr>
            <a:spLocks noGrp="1"/>
          </p:cNvSpPr>
          <p:nvPr>
            <p:ph type="body" sz="quarter" idx="26" hasCustomPrompt="1"/>
          </p:nvPr>
        </p:nvSpPr>
        <p:spPr>
          <a:xfrm rot="21408216">
            <a:off x="11559287" y="309353"/>
            <a:ext cx="6356474" cy="341463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 rot="21408216">
            <a:off x="11778997" y="517329"/>
            <a:ext cx="5917055" cy="29986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6869289"/>
            <a:ext cx="16457613" cy="1433407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447351" y="8103334"/>
            <a:ext cx="15926249" cy="113632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232321">
            <a:off x="9961217" y="2922150"/>
            <a:ext cx="6639926" cy="356690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232321">
            <a:off x="10185962" y="3146376"/>
            <a:ext cx="6190436" cy="311845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0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88006" y="518988"/>
            <a:ext cx="5524241" cy="296756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308605" y="714763"/>
            <a:ext cx="5083043" cy="257601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2" name="テキスト プレースホルダー 23"/>
          <p:cNvSpPr>
            <a:spLocks noGrp="1"/>
          </p:cNvSpPr>
          <p:nvPr>
            <p:ph type="body" sz="quarter" idx="22" hasCustomPrompt="1"/>
          </p:nvPr>
        </p:nvSpPr>
        <p:spPr>
          <a:xfrm rot="586530">
            <a:off x="1644336" y="2626210"/>
            <a:ext cx="6716821" cy="360820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 rot="586530">
            <a:off x="1858877" y="2828972"/>
            <a:ext cx="6287738" cy="320268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465092">
            <a:off x="5132673" y="646211"/>
            <a:ext cx="7032731" cy="377791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465092">
            <a:off x="5354067" y="865320"/>
            <a:ext cx="6589942" cy="333969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4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56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41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59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57.xml"/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2" cy="1028610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85" r:id="rId3"/>
    <p:sldLayoutId id="2147483690" r:id="rId4"/>
    <p:sldLayoutId id="2147483722" r:id="rId5"/>
    <p:sldLayoutId id="2147483748" r:id="rId6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2" cy="1028610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3"/>
          </p:nvPr>
        </p:nvSpPr>
        <p:spPr>
          <a:xfrm>
            <a:off x="5002747" y="9607996"/>
            <a:ext cx="82809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13832001" y="960799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15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13" r:id="rId2"/>
    <p:sldLayoutId id="2147483726" r:id="rId3"/>
    <p:sldLayoutId id="2147483675" r:id="rId4"/>
    <p:sldLayoutId id="2147483728" r:id="rId5"/>
    <p:sldLayoutId id="2147483702" r:id="rId6"/>
    <p:sldLayoutId id="2147483682" r:id="rId7"/>
    <p:sldLayoutId id="2147483746" r:id="rId8"/>
    <p:sldLayoutId id="2147483719" r:id="rId9"/>
    <p:sldLayoutId id="2147483730" r:id="rId10"/>
    <p:sldLayoutId id="2147483743" r:id="rId11"/>
    <p:sldLayoutId id="2147483729" r:id="rId12"/>
    <p:sldLayoutId id="2147483723" r:id="rId13"/>
    <p:sldLayoutId id="2147483733" r:id="rId14"/>
    <p:sldLayoutId id="2147483737" r:id="rId15"/>
    <p:sldLayoutId id="214748374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2" cy="102861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9"/>
          <a:stretch/>
        </p:blipFill>
        <p:spPr>
          <a:xfrm>
            <a:off x="0" y="507267"/>
            <a:ext cx="11488017" cy="2011429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4855468"/>
            <a:ext cx="16457772" cy="433377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3"/>
          </p:nvPr>
        </p:nvSpPr>
        <p:spPr>
          <a:xfrm>
            <a:off x="5002747" y="9607996"/>
            <a:ext cx="82809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13832001" y="960799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 rot="21420000">
            <a:off x="913261" y="718611"/>
            <a:ext cx="10305779" cy="123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4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4" r:id="rId2"/>
    <p:sldLayoutId id="2147483741" r:id="rId3"/>
    <p:sldLayoutId id="2147483740" r:id="rId4"/>
    <p:sldLayoutId id="2147483716" r:id="rId5"/>
    <p:sldLayoutId id="2147483691" r:id="rId6"/>
    <p:sldLayoutId id="2147483725" r:id="rId7"/>
    <p:sldLayoutId id="2147483693" r:id="rId8"/>
    <p:sldLayoutId id="2147483694" r:id="rId9"/>
    <p:sldLayoutId id="2147483696" r:id="rId10"/>
    <p:sldLayoutId id="2147483689" r:id="rId11"/>
    <p:sldLayoutId id="2147483698" r:id="rId12"/>
    <p:sldLayoutId id="2147483697" r:id="rId13"/>
    <p:sldLayoutId id="2147483699" r:id="rId14"/>
    <p:sldLayoutId id="2147483704" r:id="rId15"/>
    <p:sldLayoutId id="2147483688" r:id="rId16"/>
    <p:sldLayoutId id="2147483695" r:id="rId17"/>
    <p:sldLayoutId id="2147483703" r:id="rId18"/>
    <p:sldLayoutId id="2147483705" r:id="rId19"/>
    <p:sldLayoutId id="2147483707" r:id="rId20"/>
    <p:sldLayoutId id="2147483708" r:id="rId21"/>
    <p:sldLayoutId id="2147483709" r:id="rId22"/>
    <p:sldLayoutId id="2147483715" r:id="rId23"/>
    <p:sldLayoutId id="2147483710" r:id="rId24"/>
    <p:sldLayoutId id="2147483711" r:id="rId25"/>
    <p:sldLayoutId id="2147483717" r:id="rId26"/>
    <p:sldLayoutId id="2147483712" r:id="rId27"/>
    <p:sldLayoutId id="2147483718" r:id="rId28"/>
    <p:sldLayoutId id="2147483720" r:id="rId29"/>
    <p:sldLayoutId id="2147483739" r:id="rId30"/>
    <p:sldLayoutId id="2147483724" r:id="rId31"/>
    <p:sldLayoutId id="2147483721" r:id="rId32"/>
    <p:sldLayoutId id="2147483734" r:id="rId33"/>
    <p:sldLayoutId id="2147483735" r:id="rId34"/>
    <p:sldLayoutId id="2147483742" r:id="rId35"/>
    <p:sldLayoutId id="2147483738" r:id="rId36"/>
    <p:sldLayoutId id="2147483744" r:id="rId37"/>
    <p:sldLayoutId id="2147483745" r:id="rId3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  <p:hf hdr="0" dt="0"/>
  <p:txStyles>
    <p:titleStyle>
      <a:lvl1pPr algn="r" defTabSz="1632753" rtl="0" eaLnBrk="1" latinLnBrk="0" hangingPunct="1">
        <a:spcBef>
          <a:spcPct val="0"/>
        </a:spcBef>
        <a:buNone/>
        <a:defRPr kumimoji="1" sz="5400" kern="1000" spc="10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/specimen/Ropa+Sans" TargetMode="External"/><Relationship Id="rId2" Type="http://schemas.openxmlformats.org/officeDocument/2006/relationships/hyperlink" Target="http://www.flaticon.com/packs/material-design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flickr.com/photos/profilerehab/" TargetMode="External"/><Relationship Id="rId4" Type="http://schemas.openxmlformats.org/officeDocument/2006/relationships/hyperlink" Target="https://www.google.com/fonts/specimen/Reenie+Bean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期末專題構想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TW" altLang="en-US" dirty="0"/>
              <a:t>物件辨識</a:t>
            </a:r>
            <a:r>
              <a:rPr kumimoji="1" lang="en-US" altLang="zh-TW" dirty="0"/>
              <a:t>-</a:t>
            </a:r>
            <a:r>
              <a:rPr kumimoji="1" lang="zh-TW" altLang="en-US" dirty="0"/>
              <a:t>垃圾分類</a:t>
            </a:r>
            <a:endParaRPr kumimoji="1" lang="en-US" altLang="zh-TW" dirty="0"/>
          </a:p>
          <a:p>
            <a:r>
              <a:rPr lang="en-US" altLang="zh-TW" dirty="0"/>
              <a:t>B10607018</a:t>
            </a:r>
            <a:r>
              <a:rPr lang="zh-TW" altLang="en-US" dirty="0"/>
              <a:t> 林致遠</a:t>
            </a:r>
            <a:endParaRPr kumimoji="1" lang="en-US" altLang="zh-TW" dirty="0"/>
          </a:p>
          <a:p>
            <a:r>
              <a:rPr lang="en-US" altLang="zh-TW" dirty="0"/>
              <a:t>B10607017</a:t>
            </a:r>
            <a:r>
              <a:rPr lang="zh-TW" altLang="en-US" dirty="0"/>
              <a:t> 林均翰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4">
        <p:fade/>
      </p:transition>
    </mc:Choice>
    <mc:Fallback xmlns="">
      <p:transition spd="med" advTm="4784">
        <p:fade/>
      </p:transition>
    </mc:Fallback>
  </mc:AlternateContent>
  <p:extLst>
    <p:ext uri="{E180D4A7-C9FB-4DFB-919C-405C955672EB}">
      <p14:showEvtLst xmlns:p14="http://schemas.microsoft.com/office/powerpoint/2010/main">
        <p14:playEvt time="2451" objId="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LET’S BEGIN NOW!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3600" b="1" dirty="0">
                <a:latin typeface="+mj-lt"/>
              </a:rPr>
              <a:t>專題構想</a:t>
            </a:r>
            <a:endParaRPr lang="en-US" altLang="zh-TW" sz="3600" b="1" dirty="0">
              <a:latin typeface="+mj-lt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83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4951">
        <p14:warp dir="in"/>
      </p:transition>
    </mc:Choice>
    <mc:Fallback xmlns="">
      <p:transition spd="slow" advTm="495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/>
          <p:cNvSpPr>
            <a:spLocks noGrp="1"/>
          </p:cNvSpPr>
          <p:nvPr>
            <p:ph type="body" sz="quarter" idx="13"/>
          </p:nvPr>
        </p:nvSpPr>
        <p:spPr>
          <a:xfrm>
            <a:off x="9142413" y="505326"/>
            <a:ext cx="8956788" cy="8823639"/>
          </a:xfrm>
        </p:spPr>
        <p:txBody>
          <a:bodyPr/>
          <a:lstStyle/>
          <a:p>
            <a:r>
              <a:rPr lang="zh-TW" altLang="en-US" sz="4000" b="1" dirty="0">
                <a:latin typeface="+mn-ea"/>
              </a:rPr>
              <a:t>分類不確實</a:t>
            </a:r>
            <a:r>
              <a:rPr lang="en-US" altLang="zh-TW" sz="4000" b="1" dirty="0">
                <a:latin typeface="+mn-ea"/>
              </a:rPr>
              <a:t>(</a:t>
            </a:r>
            <a:r>
              <a:rPr lang="zh-TW" altLang="en-US" sz="4000" b="1" dirty="0">
                <a:latin typeface="+mn-ea"/>
              </a:rPr>
              <a:t>隨意丟棄</a:t>
            </a:r>
            <a:r>
              <a:rPr lang="en-US" altLang="zh-TW" sz="4000" b="1" dirty="0">
                <a:latin typeface="+mn-ea"/>
              </a:rPr>
              <a:t>or</a:t>
            </a:r>
            <a:r>
              <a:rPr lang="zh-TW" altLang="en-US" sz="4000" b="1" dirty="0">
                <a:latin typeface="+mn-ea"/>
              </a:rPr>
              <a:t>誤判</a:t>
            </a:r>
            <a:r>
              <a:rPr lang="en-US" altLang="zh-TW" sz="4000" b="1" dirty="0">
                <a:latin typeface="+mn-ea"/>
              </a:rPr>
              <a:t>)</a:t>
            </a:r>
            <a:r>
              <a:rPr lang="en-US" altLang="zh-TW" sz="40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4000" b="1" dirty="0">
                <a:latin typeface="+mn-ea"/>
                <a:sym typeface="Wingdings" panose="05000000000000000000" pitchFamily="2" charset="2"/>
              </a:rPr>
              <a:t>送到回收廠</a:t>
            </a:r>
            <a:r>
              <a:rPr lang="en-US" altLang="zh-TW" sz="40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4000" b="1" dirty="0">
                <a:latin typeface="+mn-ea"/>
                <a:sym typeface="Wingdings" panose="05000000000000000000" pitchFamily="2" charset="2"/>
              </a:rPr>
              <a:t>回收人員再次分類</a:t>
            </a:r>
            <a:r>
              <a:rPr lang="en-US" altLang="zh-TW" sz="40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4000" b="1" dirty="0">
                <a:latin typeface="+mn-ea"/>
                <a:sym typeface="Wingdings" panose="05000000000000000000" pitchFamily="2" charset="2"/>
              </a:rPr>
              <a:t>造成人工成本的浪費</a:t>
            </a:r>
            <a:endParaRPr lang="en-US" altLang="zh-TW" sz="4000" b="1" dirty="0">
              <a:latin typeface="+mn-ea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9600" b="1" dirty="0"/>
              <a:t>動機</a:t>
            </a:r>
            <a:endParaRPr kumimoji="1" lang="ja-JP" altLang="en-US" sz="9600" b="1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32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861">
        <p14:flythrough/>
      </p:transition>
    </mc:Choice>
    <mc:Fallback xmlns="">
      <p:transition spd="slow" advTm="286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53DFBF-F169-413B-BEDF-6C52C6548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5D0A44-B67E-4F7F-BE4C-CD1031238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zh-TW" sz="48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TW" sz="48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CNN</a:t>
            </a:r>
            <a:r>
              <a:rPr lang="zh-TW" altLang="zh-TW" sz="4800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深度學習捲積神經網路進行影像辨識，將投入垃圾桶之待分類資源回收物以自動化的方式分類，實現減少人力成本，落實資源回收分類的目的。</a:t>
            </a:r>
            <a:endParaRPr lang="zh-TW" altLang="zh-TW" sz="4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AFA12A6-0976-4886-BB8F-C5B01F51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專題簡介</a:t>
            </a:r>
          </a:p>
        </p:txBody>
      </p:sp>
    </p:spTree>
    <p:extLst>
      <p:ext uri="{BB962C8B-B14F-4D97-AF65-F5344CB8AC3E}">
        <p14:creationId xmlns:p14="http://schemas.microsoft.com/office/powerpoint/2010/main" val="74180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優點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方便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直接把瓶瓶罐罐丟進垃圾桶就好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TW" altLang="en-US" dirty="0"/>
              <a:t>準確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TW" altLang="en-US" dirty="0"/>
              <a:t>模型訓練的好的話，可以準確的分辨出垃圾種類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TW" altLang="en-US" dirty="0"/>
              <a:t>環保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TW" altLang="en-US" dirty="0"/>
              <a:t>分類好的垃圾可以更完整的被再利用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TW" altLang="en-US" dirty="0"/>
              <a:t>節省成本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TW" altLang="en-US" dirty="0"/>
              <a:t>不用再額外的雇用人力來分類</a:t>
            </a:r>
            <a:endParaRPr kumimoji="1" lang="ja-JP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866186-473B-4602-9851-3228A4DB10FA}"/>
              </a:ext>
            </a:extLst>
          </p:cNvPr>
          <p:cNvSpPr txBox="1"/>
          <p:nvPr/>
        </p:nvSpPr>
        <p:spPr>
          <a:xfrm>
            <a:off x="1341120" y="289325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3C25DE-3383-46F6-80EC-7484EE8CC899}"/>
              </a:ext>
            </a:extLst>
          </p:cNvPr>
          <p:cNvSpPr/>
          <p:nvPr/>
        </p:nvSpPr>
        <p:spPr>
          <a:xfrm>
            <a:off x="1314767" y="2554695"/>
            <a:ext cx="54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41563D-46A9-4223-AD2F-9D142617473F}"/>
              </a:ext>
            </a:extLst>
          </p:cNvPr>
          <p:cNvSpPr/>
          <p:nvPr/>
        </p:nvSpPr>
        <p:spPr>
          <a:xfrm>
            <a:off x="9969950" y="262222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842CBD-7FD3-4684-A7DC-6E6C88E87C60}"/>
              </a:ext>
            </a:extLst>
          </p:cNvPr>
          <p:cNvSpPr/>
          <p:nvPr/>
        </p:nvSpPr>
        <p:spPr>
          <a:xfrm>
            <a:off x="1313707" y="6352309"/>
            <a:ext cx="54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096518-A59C-4DD8-9815-566D359A6B2B}"/>
              </a:ext>
            </a:extLst>
          </p:cNvPr>
          <p:cNvSpPr/>
          <p:nvPr/>
        </p:nvSpPr>
        <p:spPr>
          <a:xfrm>
            <a:off x="9960415" y="627978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zh-TW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2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418">
        <p14:flip dir="r"/>
      </p:transition>
    </mc:Choice>
    <mc:Fallback xmlns="">
      <p:transition spd="slow" advTm="941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3C2C86-C1DD-4C7D-9467-C0121B828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37D278-4F33-4E05-B974-DD365C551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8000" dirty="0"/>
              <a:t>1.</a:t>
            </a:r>
            <a:r>
              <a:rPr lang="zh-TW" altLang="en-US" sz="8000" dirty="0"/>
              <a:t>鋁罐</a:t>
            </a:r>
            <a:endParaRPr lang="en-US" altLang="zh-TW" sz="8000" dirty="0"/>
          </a:p>
          <a:p>
            <a:r>
              <a:rPr lang="en-US" altLang="zh-TW" sz="8000" dirty="0"/>
              <a:t>2.</a:t>
            </a:r>
            <a:r>
              <a:rPr lang="zh-TW" altLang="en-US" sz="8000" dirty="0"/>
              <a:t>紙盒</a:t>
            </a:r>
            <a:endParaRPr lang="en-US" altLang="zh-TW" sz="8000" dirty="0"/>
          </a:p>
          <a:p>
            <a:r>
              <a:rPr lang="en-US" altLang="zh-TW" sz="8000" dirty="0"/>
              <a:t>3.</a:t>
            </a:r>
            <a:r>
              <a:rPr lang="zh-TW" altLang="en-US" sz="8000" dirty="0"/>
              <a:t>寶特瓶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20348A-B67E-4753-924D-6C3E8E75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分類項目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329E46-40E2-49EC-A918-E8DDC663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537" y="999162"/>
            <a:ext cx="4228906" cy="30806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BE2886-7E7E-4664-9219-9524DB05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38" y="4143725"/>
            <a:ext cx="4245605" cy="29748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0605AFE-88DB-4A46-8C9B-7292499F3A5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4" y="7344808"/>
            <a:ext cx="4156331" cy="25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426EAF-F117-4CF8-B06B-941DB8AED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EE8577-AFA0-4119-A46C-543C0B66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6000" dirty="0"/>
              <a:t>CNN(</a:t>
            </a:r>
            <a:r>
              <a:rPr lang="en-US" altLang="zh-TW" sz="6000" dirty="0" err="1"/>
              <a:t>Keras</a:t>
            </a:r>
            <a:r>
              <a:rPr lang="en-US" altLang="zh-TW" sz="6000" dirty="0"/>
              <a:t>)</a:t>
            </a:r>
          </a:p>
          <a:p>
            <a:r>
              <a:rPr lang="en-US" altLang="zh-TW" sz="6000" dirty="0"/>
              <a:t>OpenCV</a:t>
            </a:r>
          </a:p>
          <a:p>
            <a:r>
              <a:rPr lang="en-US" altLang="zh-TW" sz="6000" dirty="0"/>
              <a:t>Data augmentation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503645A-7177-45A8-820D-A6C24B3E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9339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216CC3-7955-4E84-880C-CF202B391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BE42B8-7043-4477-92A0-DA1FC05799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7200" dirty="0"/>
              <a:t>Overfitting</a:t>
            </a:r>
          </a:p>
          <a:p>
            <a:r>
              <a:rPr lang="zh-TW" altLang="en-US" sz="7200" dirty="0"/>
              <a:t>訓練資料的數量不夠多</a:t>
            </a:r>
            <a:r>
              <a:rPr lang="en-US" altLang="zh-TW" sz="7200" dirty="0"/>
              <a:t> </a:t>
            </a:r>
            <a:r>
              <a:rPr lang="zh-TW" altLang="en-US" sz="7200" dirty="0"/>
              <a:t>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271592B-280A-402F-B6AE-9C9BAC9A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可能會遇到的困難</a:t>
            </a:r>
          </a:p>
        </p:txBody>
      </p:sp>
    </p:spTree>
    <p:extLst>
      <p:ext uri="{BB962C8B-B14F-4D97-AF65-F5344CB8AC3E}">
        <p14:creationId xmlns:p14="http://schemas.microsoft.com/office/powerpoint/2010/main" val="368325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  <a:p>
            <a:r>
              <a:rPr lang="en-US" dirty="0"/>
              <a:t>Icons: </a:t>
            </a:r>
            <a:r>
              <a:rPr lang="en-US" dirty="0">
                <a:hlinkClick r:id="rId2"/>
              </a:rPr>
              <a:t>Material Design by Google</a:t>
            </a:r>
            <a:r>
              <a:rPr lang="en-US" dirty="0"/>
              <a:t> | CC BY 3.0</a:t>
            </a:r>
          </a:p>
          <a:p>
            <a:r>
              <a:rPr lang="en-US" dirty="0"/>
              <a:t>Fonts: </a:t>
            </a:r>
            <a:r>
              <a:rPr lang="en-US" dirty="0">
                <a:hlinkClick r:id="rId3"/>
              </a:rPr>
              <a:t>Ropa Sans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Reenie Beanie</a:t>
            </a:r>
            <a:endParaRPr lang="en-US" dirty="0"/>
          </a:p>
          <a:p>
            <a:r>
              <a:rPr lang="en-US" dirty="0"/>
              <a:t>Pencil &amp; Eraser: </a:t>
            </a:r>
            <a:r>
              <a:rPr lang="en-US" dirty="0">
                <a:effectLst/>
                <a:hlinkClick r:id="rId5"/>
              </a:rPr>
              <a:t>Andrew Taylor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34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386">
        <p14:flythrough/>
      </p:transition>
    </mc:Choice>
    <mc:Fallback xmlns="">
      <p:transition spd="slow" advTm="8386">
        <p:fad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Rigel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FFFF"/>
      </a:accent1>
      <a:accent2>
        <a:srgbClr val="D8D8D8"/>
      </a:accent2>
      <a:accent3>
        <a:srgbClr val="BFBFBF"/>
      </a:accent3>
      <a:accent4>
        <a:srgbClr val="8F8F8F"/>
      </a:accent4>
      <a:accent5>
        <a:srgbClr val="636363"/>
      </a:accent5>
      <a:accent6>
        <a:srgbClr val="3F3F3F"/>
      </a:accent6>
      <a:hlink>
        <a:srgbClr val="3F3F3F"/>
      </a:hlink>
      <a:folHlink>
        <a:srgbClr val="8B8B8B"/>
      </a:folHlink>
    </a:clrScheme>
    <a:fontScheme name="Ropa">
      <a:majorFont>
        <a:latin typeface="Ropa Sans"/>
        <a:ea typeface="Spica Neue"/>
        <a:cs typeface=""/>
      </a:majorFont>
      <a:minorFont>
        <a:latin typeface="Ropa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llpaper">
  <a:themeElements>
    <a:clrScheme name="Rigel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FFFF"/>
      </a:accent1>
      <a:accent2>
        <a:srgbClr val="D8D8D8"/>
      </a:accent2>
      <a:accent3>
        <a:srgbClr val="BFBFBF"/>
      </a:accent3>
      <a:accent4>
        <a:srgbClr val="8F8F8F"/>
      </a:accent4>
      <a:accent5>
        <a:srgbClr val="636363"/>
      </a:accent5>
      <a:accent6>
        <a:srgbClr val="3F3F3F"/>
      </a:accent6>
      <a:hlink>
        <a:srgbClr val="3F3F3F"/>
      </a:hlink>
      <a:folHlink>
        <a:srgbClr val="8B8B8B"/>
      </a:folHlink>
    </a:clrScheme>
    <a:fontScheme name="ユーザー定義 4">
      <a:majorFont>
        <a:latin typeface="Ropa Sans"/>
        <a:ea typeface="Spica Neue"/>
        <a:cs typeface=""/>
      </a:majorFont>
      <a:minorFont>
        <a:latin typeface="Ropa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mmon">
  <a:themeElements>
    <a:clrScheme name="Rigel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FFFF"/>
      </a:accent1>
      <a:accent2>
        <a:srgbClr val="D8D8D8"/>
      </a:accent2>
      <a:accent3>
        <a:srgbClr val="BFBFBF"/>
      </a:accent3>
      <a:accent4>
        <a:srgbClr val="8F8F8F"/>
      </a:accent4>
      <a:accent5>
        <a:srgbClr val="636363"/>
      </a:accent5>
      <a:accent6>
        <a:srgbClr val="3F3F3F"/>
      </a:accent6>
      <a:hlink>
        <a:srgbClr val="3F3F3F"/>
      </a:hlink>
      <a:folHlink>
        <a:srgbClr val="8B8B8B"/>
      </a:folHlink>
    </a:clrScheme>
    <a:fontScheme name="ユーザー定義 4">
      <a:majorFont>
        <a:latin typeface="Ropa Sans"/>
        <a:ea typeface="Spica Neue"/>
        <a:cs typeface=""/>
      </a:majorFont>
      <a:minorFont>
        <a:latin typeface="Ropa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5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26294</TotalTime>
  <Words>325</Words>
  <Application>Microsoft Office PowerPoint</Application>
  <PresentationFormat>自訂</PresentationFormat>
  <Paragraphs>51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Reenie Beanie</vt:lpstr>
      <vt:lpstr>Ropa Sans</vt:lpstr>
      <vt:lpstr>Spica Neue</vt:lpstr>
      <vt:lpstr>新細明體</vt:lpstr>
      <vt:lpstr>Arial</vt:lpstr>
      <vt:lpstr>Calibri</vt:lpstr>
      <vt:lpstr>Wingdings</vt:lpstr>
      <vt:lpstr>Title</vt:lpstr>
      <vt:lpstr>Wallpaper</vt:lpstr>
      <vt:lpstr>Common</vt:lpstr>
      <vt:lpstr>期末專題構想</vt:lpstr>
      <vt:lpstr>LET’S BEGIN NOW!</vt:lpstr>
      <vt:lpstr>動機</vt:lpstr>
      <vt:lpstr>專題簡介</vt:lpstr>
      <vt:lpstr>優點</vt:lpstr>
      <vt:lpstr>分類項目</vt:lpstr>
      <vt:lpstr>研究方法</vt:lpstr>
      <vt:lpstr>可能會遇到的困難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Rigel</dc:title>
  <dc:creator>Jun</dc:creator>
  <cp:lastModifiedBy>rmp c04 林</cp:lastModifiedBy>
  <cp:revision>359</cp:revision>
  <dcterms:created xsi:type="dcterms:W3CDTF">2015-02-26T15:14:38Z</dcterms:created>
  <dcterms:modified xsi:type="dcterms:W3CDTF">2020-11-30T14:10:35Z</dcterms:modified>
</cp:coreProperties>
</file>