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95" r:id="rId2"/>
    <p:sldId id="3992" r:id="rId3"/>
    <p:sldId id="4003" r:id="rId4"/>
    <p:sldId id="4009" r:id="rId5"/>
    <p:sldId id="4007" r:id="rId6"/>
    <p:sldId id="4010" r:id="rId7"/>
    <p:sldId id="4011" r:id="rId8"/>
    <p:sldId id="4012" r:id="rId9"/>
    <p:sldId id="4013" r:id="rId10"/>
    <p:sldId id="4004" r:id="rId11"/>
    <p:sldId id="265" r:id="rId12"/>
    <p:sldId id="4005" r:id="rId13"/>
    <p:sldId id="279" r:id="rId14"/>
    <p:sldId id="4006" r:id="rId15"/>
    <p:sldId id="4014" r:id="rId16"/>
    <p:sldId id="4016" r:id="rId17"/>
    <p:sldId id="4017" r:id="rId18"/>
    <p:sldId id="401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838383"/>
    <a:srgbClr val="FFFFFF"/>
    <a:srgbClr val="EAB83A"/>
    <a:srgbClr val="F3AD31"/>
    <a:srgbClr val="FFFFFD"/>
    <a:srgbClr val="F4C946"/>
    <a:srgbClr val="FEFAEE"/>
    <a:srgbClr val="192771"/>
    <a:srgbClr val="547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6215" autoAdjust="0"/>
  </p:normalViewPr>
  <p:slideViewPr>
    <p:cSldViewPr snapToGrid="0">
      <p:cViewPr varScale="1">
        <p:scale>
          <a:sx n="69" d="100"/>
          <a:sy n="69" d="100"/>
        </p:scale>
        <p:origin x="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3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9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29F30F2-4CB5-443F-BED5-2B64D08E49ED}" type="slidenum">
              <a:rPr lang="zh-CN" altLang="en-US" smtClean="0"/>
              <a:pPr eaLnBrk="1" hangingPunct="1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1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0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1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6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9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9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C2F114-F40F-4C7B-BEA6-2FD174F6E9FD}"/>
              </a:ext>
            </a:extLst>
          </p:cNvPr>
          <p:cNvSpPr/>
          <p:nvPr userDrawn="1"/>
        </p:nvSpPr>
        <p:spPr>
          <a:xfrm>
            <a:off x="133004" y="133004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0.emf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CA019DE-DA35-4185-9E57-241E0FC05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r="6978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BB2279C7-B372-48A7-85BD-DE7811777D8D}"/>
              </a:ext>
            </a:extLst>
          </p:cNvPr>
          <p:cNvSpPr/>
          <p:nvPr/>
        </p:nvSpPr>
        <p:spPr>
          <a:xfrm>
            <a:off x="1889790" y="530872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4421484-D835-42CA-B5C1-8615B2AC5CC5}"/>
              </a:ext>
            </a:extLst>
          </p:cNvPr>
          <p:cNvSpPr/>
          <p:nvPr/>
        </p:nvSpPr>
        <p:spPr>
          <a:xfrm>
            <a:off x="2204318" y="2180505"/>
            <a:ext cx="7945514" cy="2707690"/>
          </a:xfrm>
          <a:prstGeom prst="roundRect">
            <a:avLst>
              <a:gd name="adj" fmla="val 106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6" name="矩形 259">
            <a:extLst>
              <a:ext uri="{FF2B5EF4-FFF2-40B4-BE49-F238E27FC236}">
                <a16:creationId xmlns:a16="http://schemas.microsoft.com/office/drawing/2014/main" id="{DE866060-B19F-4EDA-8CDB-974472CF0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52" y="3084045"/>
            <a:ext cx="167378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1400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期末專題構想</a:t>
            </a:r>
            <a:endParaRPr lang="en-US" altLang="zh-CN" sz="1400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id="{0510FC9B-6DAA-437B-AA2D-CDF8A5FE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692" y="2017521"/>
            <a:ext cx="39507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生活小助手</a:t>
            </a:r>
            <a:endParaRPr lang="en-US" altLang="zh-CN" sz="60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0" name="矩形 259">
            <a:extLst>
              <a:ext uri="{FF2B5EF4-FFF2-40B4-BE49-F238E27FC236}">
                <a16:creationId xmlns:a16="http://schemas.microsoft.com/office/drawing/2014/main" id="{DE25F469-4D66-44F5-9DA4-FE6AD383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23" y="3969354"/>
            <a:ext cx="2347503" cy="91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M10807126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 曾翊凱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  <a:p>
            <a:pPr>
              <a:buNone/>
            </a:pPr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M10807127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 柯智涵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  <a:p>
            <a:pPr>
              <a:buNone/>
            </a:pPr>
            <a:endParaRPr lang="zh-CN" altLang="en-US" sz="1309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4E5667-2888-42F8-B072-542C7C173237}"/>
              </a:ext>
            </a:extLst>
          </p:cNvPr>
          <p:cNvSpPr txBox="1"/>
          <p:nvPr/>
        </p:nvSpPr>
        <p:spPr>
          <a:xfrm>
            <a:off x="3916217" y="5139111"/>
            <a:ext cx="435956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日期</a:t>
            </a:r>
            <a:r>
              <a:rPr lang="zh-CN" altLang="en-US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：</a:t>
            </a:r>
            <a:r>
              <a:rPr lang="en-US" altLang="zh-CN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2020.</a:t>
            </a:r>
            <a:r>
              <a:rPr lang="en-US" altLang="zh-TW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12</a:t>
            </a:r>
            <a:r>
              <a:rPr lang="en-US" altLang="zh-CN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.</a:t>
            </a:r>
            <a:r>
              <a:rPr lang="en-US" altLang="zh-TW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01</a:t>
            </a:r>
            <a:endParaRPr lang="zh-CN" altLang="en-US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8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/>
      <p:bldP spid="19" grpId="1"/>
      <p:bldP spid="20" grpId="0"/>
      <p:bldP spid="20" grpId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170A9725-78BC-4A8B-8620-1C04ADCBC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34817" r="34826" b="37179"/>
          <a:stretch/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>
            <a:extLst>
              <a:ext uri="{FF2B5EF4-FFF2-40B4-BE49-F238E27FC236}">
                <a16:creationId xmlns:a16="http://schemas.microsoft.com/office/drawing/2014/main" id="{DC9EB905-17E1-440F-86F1-C08DAFE9526D}"/>
              </a:ext>
            </a:extLst>
          </p:cNvPr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6C02E1-F26B-4B25-9CE1-C0601561607C}"/>
              </a:ext>
            </a:extLst>
          </p:cNvPr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2560369" y="2737200"/>
            <a:ext cx="47733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zh-TW" altLang="en-US" sz="6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系統功能介紹</a:t>
            </a:r>
            <a:endParaRPr lang="zh-CN" altLang="en-US" sz="6000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94B5375-DE65-46C3-A74F-ADB682278AF3}"/>
              </a:ext>
            </a:extLst>
          </p:cNvPr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8C7D246-72E4-41C3-8C07-9D0C2BA277E6}"/>
              </a:ext>
            </a:extLst>
          </p:cNvPr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D770A4-4B40-4FE0-AC35-D459BE5C028D}"/>
              </a:ext>
            </a:extLst>
          </p:cNvPr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A7DBE-33F2-4AA9-A7A6-42A034EE85CD}"/>
              </a:ext>
            </a:extLst>
          </p:cNvPr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85A7E64-E14B-4BAD-A8C0-450C705FFCF5}"/>
              </a:ext>
            </a:extLst>
          </p:cNvPr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D906C1D-E0E6-4333-98E1-B8ADF4149386}"/>
              </a:ext>
            </a:extLst>
          </p:cNvPr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338F546-750C-496E-B178-5E6A427E0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7233"/>
          <a:stretch/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7D1BC6-3407-4953-A335-7364E48F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4060"/>
          <a:stretch/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/>
          <p:cNvGrpSpPr/>
          <p:nvPr/>
        </p:nvGrpSpPr>
        <p:grpSpPr>
          <a:xfrm>
            <a:off x="4988387" y="2392381"/>
            <a:ext cx="1994571" cy="1179533"/>
            <a:chOff x="0" y="0"/>
            <a:chExt cx="1451061" cy="857851"/>
          </a:xfrm>
        </p:grpSpPr>
        <p:sp>
          <p:nvSpPr>
            <p:cNvPr id="13" name="chenying0907 233"/>
            <p:cNvSpPr/>
            <p:nvPr/>
          </p:nvSpPr>
          <p:spPr>
            <a:xfrm>
              <a:off x="0" y="-1"/>
              <a:ext cx="1451062" cy="200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18599" extrusionOk="0">
                  <a:moveTo>
                    <a:pt x="21502" y="14580"/>
                  </a:moveTo>
                  <a:cubicBezTo>
                    <a:pt x="21505" y="8348"/>
                    <a:pt x="21600" y="636"/>
                    <a:pt x="20080" y="1286"/>
                  </a:cubicBezTo>
                  <a:cubicBezTo>
                    <a:pt x="18564" y="1934"/>
                    <a:pt x="17086" y="-66"/>
                    <a:pt x="15568" y="2"/>
                  </a:cubicBezTo>
                  <a:cubicBezTo>
                    <a:pt x="11739" y="176"/>
                    <a:pt x="7876" y="1857"/>
                    <a:pt x="4063" y="3694"/>
                  </a:cubicBezTo>
                  <a:cubicBezTo>
                    <a:pt x="2912" y="4249"/>
                    <a:pt x="1693" y="4057"/>
                    <a:pt x="574" y="5847"/>
                  </a:cubicBezTo>
                  <a:cubicBezTo>
                    <a:pt x="410" y="9664"/>
                    <a:pt x="232" y="13684"/>
                    <a:pt x="0" y="17399"/>
                  </a:cubicBezTo>
                  <a:cubicBezTo>
                    <a:pt x="7160" y="21534"/>
                    <a:pt x="14347" y="13237"/>
                    <a:pt x="21532" y="18414"/>
                  </a:cubicBezTo>
                  <a:cubicBezTo>
                    <a:pt x="21505" y="17283"/>
                    <a:pt x="21501" y="15968"/>
                    <a:pt x="21502" y="145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4" name="chenying0907 234"/>
            <p:cNvSpPr/>
            <p:nvPr/>
          </p:nvSpPr>
          <p:spPr>
            <a:xfrm>
              <a:off x="12700" y="177799"/>
              <a:ext cx="1408472" cy="3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21190"/>
                  </a:moveTo>
                  <a:cubicBezTo>
                    <a:pt x="5541" y="19443"/>
                    <a:pt x="11053" y="-410"/>
                    <a:pt x="16600" y="7"/>
                  </a:cubicBezTo>
                  <a:cubicBezTo>
                    <a:pt x="18192" y="127"/>
                    <a:pt x="20043" y="2411"/>
                    <a:pt x="21600" y="2411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5" name="chenying0907 235"/>
            <p:cNvSpPr/>
            <p:nvPr/>
          </p:nvSpPr>
          <p:spPr>
            <a:xfrm>
              <a:off x="114300" y="127000"/>
              <a:ext cx="47886" cy="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990" y="2321"/>
                    <a:pt x="12587" y="18565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6" name="chenying0907 236"/>
            <p:cNvSpPr/>
            <p:nvPr/>
          </p:nvSpPr>
          <p:spPr>
            <a:xfrm>
              <a:off x="3937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7" name="chenying0907 237"/>
            <p:cNvSpPr/>
            <p:nvPr/>
          </p:nvSpPr>
          <p:spPr>
            <a:xfrm>
              <a:off x="254000" y="342900"/>
              <a:ext cx="903425" cy="51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0" y="21600"/>
                  </a:moveTo>
                  <a:cubicBezTo>
                    <a:pt x="675" y="19527"/>
                    <a:pt x="1295" y="17574"/>
                    <a:pt x="2271" y="15812"/>
                  </a:cubicBezTo>
                  <a:cubicBezTo>
                    <a:pt x="3554" y="13497"/>
                    <a:pt x="4726" y="11000"/>
                    <a:pt x="5966" y="8625"/>
                  </a:cubicBezTo>
                  <a:cubicBezTo>
                    <a:pt x="6457" y="7684"/>
                    <a:pt x="7204" y="6859"/>
                    <a:pt x="7569" y="5778"/>
                  </a:cubicBezTo>
                  <a:cubicBezTo>
                    <a:pt x="9848" y="7702"/>
                    <a:pt x="11807" y="10561"/>
                    <a:pt x="13725" y="13236"/>
                  </a:cubicBezTo>
                  <a:cubicBezTo>
                    <a:pt x="15803" y="8076"/>
                    <a:pt x="18595" y="4491"/>
                    <a:pt x="21191" y="223"/>
                  </a:cubicBezTo>
                  <a:cubicBezTo>
                    <a:pt x="19866" y="384"/>
                    <a:pt x="18530" y="679"/>
                    <a:pt x="17304" y="1526"/>
                  </a:cubicBezTo>
                  <a:cubicBezTo>
                    <a:pt x="18746" y="1531"/>
                    <a:pt x="20225" y="918"/>
                    <a:pt x="21510" y="0"/>
                  </a:cubicBezTo>
                  <a:cubicBezTo>
                    <a:pt x="21413" y="69"/>
                    <a:pt x="21597" y="2297"/>
                    <a:pt x="21598" y="2652"/>
                  </a:cubicBezTo>
                  <a:cubicBezTo>
                    <a:pt x="21600" y="3720"/>
                    <a:pt x="21483" y="4781"/>
                    <a:pt x="21500" y="585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8" name="chenying0907 238"/>
            <p:cNvSpPr/>
            <p:nvPr/>
          </p:nvSpPr>
          <p:spPr>
            <a:xfrm>
              <a:off x="2540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grpSp>
        <p:nvGrpSpPr>
          <p:cNvPr id="3" name="Group 248"/>
          <p:cNvGrpSpPr/>
          <p:nvPr/>
        </p:nvGrpSpPr>
        <p:grpSpPr>
          <a:xfrm>
            <a:off x="4185370" y="2165370"/>
            <a:ext cx="3733705" cy="2647981"/>
            <a:chOff x="0" y="0"/>
            <a:chExt cx="2716291" cy="1925825"/>
          </a:xfrm>
        </p:grpSpPr>
        <p:sp>
          <p:nvSpPr>
            <p:cNvPr id="5" name="chenying0907 240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  <a:cubicBezTo>
                    <a:pt x="21600" y="0"/>
                    <a:pt x="21528" y="3631"/>
                    <a:pt x="19142" y="5065"/>
                  </a:cubicBezTo>
                  <a:cubicBezTo>
                    <a:pt x="16756" y="6499"/>
                    <a:pt x="10886" y="8022"/>
                    <a:pt x="9139" y="8882"/>
                  </a:cubicBezTo>
                  <a:cubicBezTo>
                    <a:pt x="7391" y="9742"/>
                    <a:pt x="3314" y="9080"/>
                    <a:pt x="2104" y="8793"/>
                  </a:cubicBezTo>
                  <a:cubicBezTo>
                    <a:pt x="895" y="8506"/>
                    <a:pt x="0" y="5406"/>
                    <a:pt x="0" y="5406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6" name="chenying0907 241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7" name="chenying0907 242"/>
            <p:cNvSpPr/>
            <p:nvPr/>
          </p:nvSpPr>
          <p:spPr>
            <a:xfrm>
              <a:off x="330200" y="-1"/>
              <a:ext cx="2037325" cy="144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0467" extrusionOk="0">
                  <a:moveTo>
                    <a:pt x="6743" y="20235"/>
                  </a:moveTo>
                  <a:cubicBezTo>
                    <a:pt x="4869" y="20402"/>
                    <a:pt x="2655" y="19887"/>
                    <a:pt x="841" y="20467"/>
                  </a:cubicBezTo>
                  <a:cubicBezTo>
                    <a:pt x="64" y="17137"/>
                    <a:pt x="206" y="13015"/>
                    <a:pt x="109" y="9574"/>
                  </a:cubicBezTo>
                  <a:cubicBezTo>
                    <a:pt x="60" y="7846"/>
                    <a:pt x="-454" y="2501"/>
                    <a:pt x="1272" y="1530"/>
                  </a:cubicBezTo>
                  <a:cubicBezTo>
                    <a:pt x="3015" y="550"/>
                    <a:pt x="7168" y="345"/>
                    <a:pt x="9094" y="332"/>
                  </a:cubicBezTo>
                  <a:cubicBezTo>
                    <a:pt x="12066" y="311"/>
                    <a:pt x="19449" y="-1133"/>
                    <a:pt x="20092" y="2167"/>
                  </a:cubicBezTo>
                  <a:cubicBezTo>
                    <a:pt x="21146" y="7570"/>
                    <a:pt x="20836" y="14255"/>
                    <a:pt x="20499" y="19764"/>
                  </a:cubicBezTo>
                  <a:cubicBezTo>
                    <a:pt x="18609" y="19687"/>
                    <a:pt x="16502" y="19701"/>
                    <a:pt x="14604" y="19846"/>
                  </a:cubicBezTo>
                  <a:cubicBezTo>
                    <a:pt x="13261" y="19949"/>
                    <a:pt x="8018" y="20122"/>
                    <a:pt x="6743" y="2023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8" name="chenying0907 243"/>
            <p:cNvSpPr/>
            <p:nvPr/>
          </p:nvSpPr>
          <p:spPr>
            <a:xfrm>
              <a:off x="0" y="1397000"/>
              <a:ext cx="2716292" cy="41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19362" extrusionOk="0">
                  <a:moveTo>
                    <a:pt x="2982" y="2337"/>
                  </a:moveTo>
                  <a:cubicBezTo>
                    <a:pt x="2484" y="7946"/>
                    <a:pt x="-88" y="9406"/>
                    <a:pt x="2" y="16856"/>
                  </a:cubicBezTo>
                  <a:cubicBezTo>
                    <a:pt x="60" y="21600"/>
                    <a:pt x="11693" y="18139"/>
                    <a:pt x="12961" y="18209"/>
                  </a:cubicBezTo>
                  <a:cubicBezTo>
                    <a:pt x="15091" y="18326"/>
                    <a:pt x="17165" y="15834"/>
                    <a:pt x="19280" y="15305"/>
                  </a:cubicBezTo>
                  <a:cubicBezTo>
                    <a:pt x="21512" y="14747"/>
                    <a:pt x="17624" y="1965"/>
                    <a:pt x="17229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9" name="chenying0907 244"/>
            <p:cNvSpPr/>
            <p:nvPr/>
          </p:nvSpPr>
          <p:spPr>
            <a:xfrm>
              <a:off x="1155700" y="1701800"/>
              <a:ext cx="383109" cy="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21102"/>
                  </a:moveTo>
                  <a:cubicBezTo>
                    <a:pt x="7219" y="21600"/>
                    <a:pt x="14386" y="11167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0" name="chenying0907 245"/>
            <p:cNvSpPr/>
            <p:nvPr/>
          </p:nvSpPr>
          <p:spPr>
            <a:xfrm>
              <a:off x="495300" y="1485900"/>
              <a:ext cx="1791581" cy="4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3" extrusionOk="0">
                  <a:moveTo>
                    <a:pt x="0" y="10843"/>
                  </a:moveTo>
                  <a:cubicBezTo>
                    <a:pt x="1470" y="21600"/>
                    <a:pt x="3381" y="10281"/>
                    <a:pt x="4897" y="8096"/>
                  </a:cubicBezTo>
                  <a:cubicBezTo>
                    <a:pt x="7216" y="4750"/>
                    <a:pt x="9513" y="5511"/>
                    <a:pt x="11833" y="3600"/>
                  </a:cubicBezTo>
                  <a:cubicBezTo>
                    <a:pt x="14948" y="1033"/>
                    <a:pt x="18542" y="1271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1" name="chenying0907 246"/>
            <p:cNvSpPr/>
            <p:nvPr/>
          </p:nvSpPr>
          <p:spPr>
            <a:xfrm>
              <a:off x="330200" y="1600199"/>
              <a:ext cx="2028206" cy="5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183" extrusionOk="0">
                  <a:moveTo>
                    <a:pt x="0" y="4541"/>
                  </a:moveTo>
                  <a:cubicBezTo>
                    <a:pt x="2051" y="21600"/>
                    <a:pt x="5584" y="4838"/>
                    <a:pt x="7810" y="4383"/>
                  </a:cubicBezTo>
                  <a:cubicBezTo>
                    <a:pt x="10095" y="3916"/>
                    <a:pt x="12384" y="6226"/>
                    <a:pt x="14669" y="6441"/>
                  </a:cubicBezTo>
                  <a:cubicBezTo>
                    <a:pt x="16760" y="6634"/>
                    <a:pt x="19410" y="6091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2" name="chenying0907 247"/>
            <p:cNvSpPr/>
            <p:nvPr/>
          </p:nvSpPr>
          <p:spPr>
            <a:xfrm>
              <a:off x="571500" y="165099"/>
              <a:ext cx="1451536" cy="10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0694" extrusionOk="0">
                  <a:moveTo>
                    <a:pt x="20629" y="19260"/>
                  </a:moveTo>
                  <a:cubicBezTo>
                    <a:pt x="20977" y="14949"/>
                    <a:pt x="20772" y="10813"/>
                    <a:pt x="20677" y="6492"/>
                  </a:cubicBezTo>
                  <a:cubicBezTo>
                    <a:pt x="20626" y="4148"/>
                    <a:pt x="20883" y="3161"/>
                    <a:pt x="20716" y="794"/>
                  </a:cubicBezTo>
                  <a:cubicBezTo>
                    <a:pt x="20595" y="-906"/>
                    <a:pt x="2257" y="570"/>
                    <a:pt x="640" y="1127"/>
                  </a:cubicBezTo>
                  <a:cubicBezTo>
                    <a:pt x="-623" y="7448"/>
                    <a:pt x="271" y="14260"/>
                    <a:pt x="871" y="20694"/>
                  </a:cubicBezTo>
                  <a:cubicBezTo>
                    <a:pt x="852" y="20484"/>
                    <a:pt x="2889" y="20367"/>
                    <a:pt x="2986" y="20359"/>
                  </a:cubicBezTo>
                  <a:cubicBezTo>
                    <a:pt x="4363" y="20257"/>
                    <a:pt x="20587" y="19755"/>
                    <a:pt x="20595" y="19670"/>
                  </a:cubicBezTo>
                  <a:cubicBezTo>
                    <a:pt x="20607" y="19533"/>
                    <a:pt x="20618" y="19396"/>
                    <a:pt x="20629" y="19260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sp>
        <p:nvSpPr>
          <p:cNvPr id="21" name="chenying0907 79"/>
          <p:cNvSpPr/>
          <p:nvPr/>
        </p:nvSpPr>
        <p:spPr>
          <a:xfrm>
            <a:off x="7615517" y="1400305"/>
            <a:ext cx="1178736" cy="1539801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3" name="chenying0907 79"/>
          <p:cNvSpPr/>
          <p:nvPr/>
        </p:nvSpPr>
        <p:spPr>
          <a:xfrm flipV="1">
            <a:off x="7669050" y="4152297"/>
            <a:ext cx="1125203" cy="1398758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4" name="chenying0907 79"/>
          <p:cNvSpPr/>
          <p:nvPr/>
        </p:nvSpPr>
        <p:spPr>
          <a:xfrm flipH="1">
            <a:off x="3282370" y="1742173"/>
            <a:ext cx="1183723" cy="1197933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5" name="chenying0907 79"/>
          <p:cNvSpPr/>
          <p:nvPr/>
        </p:nvSpPr>
        <p:spPr>
          <a:xfrm rot="21059157" flipH="1" flipV="1">
            <a:off x="3379090" y="4086065"/>
            <a:ext cx="1172185" cy="994952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6" name="chenying0907 148"/>
          <p:cNvSpPr/>
          <p:nvPr/>
        </p:nvSpPr>
        <p:spPr>
          <a:xfrm>
            <a:off x="9058043" y="582330"/>
            <a:ext cx="2497168" cy="1775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4.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BMI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計算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使用者能透過程式輸入自己的身高和體重，得到自己的身體質量指數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(BMI)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。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27" name="chenying0907 148"/>
          <p:cNvSpPr/>
          <p:nvPr/>
        </p:nvSpPr>
        <p:spPr>
          <a:xfrm>
            <a:off x="9058043" y="4838732"/>
            <a:ext cx="2497168" cy="1775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6.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 回收物品分類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使用者能透過程式，將回收物品對著樹莓派之相機，就能夠得知回收物的分類。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28" name="chenying0907 148"/>
          <p:cNvSpPr/>
          <p:nvPr/>
        </p:nvSpPr>
        <p:spPr>
          <a:xfrm>
            <a:off x="591618" y="1138854"/>
            <a:ext cx="2497168" cy="11110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1. 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單位轉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換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使用者可以選擇想要轉換的單位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29" name="chenying0907 148"/>
          <p:cNvSpPr/>
          <p:nvPr/>
        </p:nvSpPr>
        <p:spPr>
          <a:xfrm>
            <a:off x="591618" y="4788498"/>
            <a:ext cx="2497168" cy="14434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3.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 拼音查詢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使用者能透過程式，將所不知道的字詞貼入，程式即會顯示出其讀音。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30" name="chenying0907 79"/>
          <p:cNvSpPr/>
          <p:nvPr/>
        </p:nvSpPr>
        <p:spPr>
          <a:xfrm rot="694334" flipH="1" flipV="1">
            <a:off x="3145466" y="3309034"/>
            <a:ext cx="1288267" cy="487567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1" name="chenying0907 79"/>
          <p:cNvSpPr/>
          <p:nvPr/>
        </p:nvSpPr>
        <p:spPr>
          <a:xfrm rot="20128761" flipV="1">
            <a:off x="7708108" y="3136333"/>
            <a:ext cx="1152259" cy="611090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2" name="chenying0907 148"/>
          <p:cNvSpPr/>
          <p:nvPr/>
        </p:nvSpPr>
        <p:spPr>
          <a:xfrm>
            <a:off x="591618" y="2993659"/>
            <a:ext cx="2497168" cy="11110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2.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 匯率轉換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使用者能夠選擇想要換算的外幣數量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9058043" y="2834095"/>
            <a:ext cx="2497168" cy="14434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5.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 翻譯查詢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使用者能透過程式翻譯不懂的字詞，也能透過麥克風語音輸入來翻譯。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9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170A9725-78BC-4A8B-8620-1C04ADCBC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34817" r="34826" b="37179"/>
          <a:stretch/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>
            <a:extLst>
              <a:ext uri="{FF2B5EF4-FFF2-40B4-BE49-F238E27FC236}">
                <a16:creationId xmlns:a16="http://schemas.microsoft.com/office/drawing/2014/main" id="{DC9EB905-17E1-440F-86F1-C08DAFE9526D}"/>
              </a:ext>
            </a:extLst>
          </p:cNvPr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6C02E1-F26B-4B25-9CE1-C0601561607C}"/>
              </a:ext>
            </a:extLst>
          </p:cNvPr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2560370" y="2737200"/>
            <a:ext cx="5115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</a:t>
            </a:r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用到</a:t>
            </a:r>
            <a:r>
              <a:rPr lang="zh-TW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的周</a:t>
            </a:r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邊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94B5375-DE65-46C3-A74F-ADB682278AF3}"/>
              </a:ext>
            </a:extLst>
          </p:cNvPr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8C7D246-72E4-41C3-8C07-9D0C2BA277E6}"/>
              </a:ext>
            </a:extLst>
          </p:cNvPr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D770A4-4B40-4FE0-AC35-D459BE5C028D}"/>
              </a:ext>
            </a:extLst>
          </p:cNvPr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A7DBE-33F2-4AA9-A7A6-42A034EE85CD}"/>
              </a:ext>
            </a:extLst>
          </p:cNvPr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85A7E64-E14B-4BAD-A8C0-450C705FFCF5}"/>
              </a:ext>
            </a:extLst>
          </p:cNvPr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D906C1D-E0E6-4333-98E1-B8ADF4149386}"/>
              </a:ext>
            </a:extLst>
          </p:cNvPr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338F546-750C-496E-B178-5E6A427E0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7233"/>
          <a:stretch/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7D1BC6-3407-4953-A335-7364E48F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4060"/>
          <a:stretch/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42"/>
          <p:cNvSpPr>
            <a:spLocks noChangeArrowheads="1"/>
          </p:cNvSpPr>
          <p:nvPr/>
        </p:nvSpPr>
        <p:spPr bwMode="auto">
          <a:xfrm>
            <a:off x="2392048" y="3315264"/>
            <a:ext cx="2678873" cy="2311400"/>
          </a:xfrm>
          <a:prstGeom prst="hexagon">
            <a:avLst>
              <a:gd name="adj" fmla="val 24996"/>
              <a:gd name="vf" fmla="val 115470"/>
            </a:avLst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六边形 13"/>
          <p:cNvSpPr>
            <a:spLocks noChangeArrowheads="1"/>
          </p:cNvSpPr>
          <p:nvPr/>
        </p:nvSpPr>
        <p:spPr bwMode="auto">
          <a:xfrm>
            <a:off x="4736591" y="1914030"/>
            <a:ext cx="2680990" cy="23114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" name="六边形 14"/>
          <p:cNvSpPr>
            <a:spLocks noChangeArrowheads="1"/>
          </p:cNvSpPr>
          <p:nvPr/>
        </p:nvSpPr>
        <p:spPr bwMode="auto">
          <a:xfrm>
            <a:off x="7144615" y="3325846"/>
            <a:ext cx="2680990" cy="23114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6" name="六边形 16"/>
          <p:cNvSpPr>
            <a:spLocks noChangeArrowheads="1"/>
          </p:cNvSpPr>
          <p:nvPr/>
        </p:nvSpPr>
        <p:spPr bwMode="auto">
          <a:xfrm>
            <a:off x="3270195" y="2629463"/>
            <a:ext cx="619991" cy="535516"/>
          </a:xfrm>
          <a:prstGeom prst="hexagon">
            <a:avLst>
              <a:gd name="adj" fmla="val 24996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7" name="六边形 17"/>
          <p:cNvSpPr>
            <a:spLocks noChangeArrowheads="1"/>
          </p:cNvSpPr>
          <p:nvPr/>
        </p:nvSpPr>
        <p:spPr bwMode="auto">
          <a:xfrm>
            <a:off x="5157679" y="4432864"/>
            <a:ext cx="619991" cy="535516"/>
          </a:xfrm>
          <a:prstGeom prst="hexagon">
            <a:avLst>
              <a:gd name="adj" fmla="val 24996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8" name="六边形 18"/>
          <p:cNvSpPr>
            <a:spLocks noChangeArrowheads="1"/>
          </p:cNvSpPr>
          <p:nvPr/>
        </p:nvSpPr>
        <p:spPr bwMode="auto">
          <a:xfrm>
            <a:off x="6520392" y="4542930"/>
            <a:ext cx="619991" cy="535516"/>
          </a:xfrm>
          <a:prstGeom prst="hexagon">
            <a:avLst>
              <a:gd name="adj" fmla="val 24996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9" name="六边形 19"/>
          <p:cNvSpPr>
            <a:spLocks noChangeArrowheads="1"/>
          </p:cNvSpPr>
          <p:nvPr/>
        </p:nvSpPr>
        <p:spPr bwMode="auto">
          <a:xfrm>
            <a:off x="8331699" y="2682380"/>
            <a:ext cx="402043" cy="345018"/>
          </a:xfrm>
          <a:prstGeom prst="hexagon">
            <a:avLst>
              <a:gd name="adj" fmla="val 25029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0" name="六边形 20"/>
          <p:cNvSpPr>
            <a:spLocks noChangeArrowheads="1"/>
          </p:cNvSpPr>
          <p:nvPr/>
        </p:nvSpPr>
        <p:spPr bwMode="auto">
          <a:xfrm>
            <a:off x="7434507" y="2477064"/>
            <a:ext cx="590367" cy="510116"/>
          </a:xfrm>
          <a:prstGeom prst="hexagon">
            <a:avLst>
              <a:gd name="adj" fmla="val 24992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六边形 21"/>
          <p:cNvSpPr>
            <a:spLocks noChangeArrowheads="1"/>
          </p:cNvSpPr>
          <p:nvPr/>
        </p:nvSpPr>
        <p:spPr bwMode="auto">
          <a:xfrm>
            <a:off x="4808536" y="2096063"/>
            <a:ext cx="243342" cy="209550"/>
          </a:xfrm>
          <a:prstGeom prst="hexagon">
            <a:avLst>
              <a:gd name="adj" fmla="val 24905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2" name="六边形 22"/>
          <p:cNvSpPr>
            <a:spLocks noChangeArrowheads="1"/>
          </p:cNvSpPr>
          <p:nvPr/>
        </p:nvSpPr>
        <p:spPr bwMode="auto">
          <a:xfrm>
            <a:off x="6266470" y="4428629"/>
            <a:ext cx="272965" cy="237067"/>
          </a:xfrm>
          <a:prstGeom prst="hexagon">
            <a:avLst>
              <a:gd name="adj" fmla="val 25035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3" name="六边形 23"/>
          <p:cNvSpPr>
            <a:spLocks noChangeArrowheads="1"/>
          </p:cNvSpPr>
          <p:nvPr/>
        </p:nvSpPr>
        <p:spPr bwMode="auto">
          <a:xfrm>
            <a:off x="8005831" y="2987179"/>
            <a:ext cx="285661" cy="245534"/>
          </a:xfrm>
          <a:prstGeom prst="hexagon">
            <a:avLst>
              <a:gd name="adj" fmla="val 25032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4" name="六边形 24"/>
          <p:cNvSpPr>
            <a:spLocks noChangeArrowheads="1"/>
          </p:cNvSpPr>
          <p:nvPr/>
        </p:nvSpPr>
        <p:spPr bwMode="auto">
          <a:xfrm>
            <a:off x="4393797" y="2341597"/>
            <a:ext cx="478219" cy="410633"/>
          </a:xfrm>
          <a:prstGeom prst="hexagon">
            <a:avLst>
              <a:gd name="adj" fmla="val 24998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8" name="六边形 3"/>
          <p:cNvSpPr>
            <a:spLocks noChangeArrowheads="1"/>
          </p:cNvSpPr>
          <p:nvPr/>
        </p:nvSpPr>
        <p:spPr bwMode="auto">
          <a:xfrm>
            <a:off x="3981175" y="2699312"/>
            <a:ext cx="402043" cy="345018"/>
          </a:xfrm>
          <a:prstGeom prst="hexagon">
            <a:avLst>
              <a:gd name="adj" fmla="val 25029"/>
              <a:gd name="vf" fmla="val 115470"/>
            </a:avLst>
          </a:prstGeom>
          <a:solidFill>
            <a:schemeClr val="bg1"/>
          </a:solidFill>
          <a:ln w="25400" cap="flat" cmpd="sng">
            <a:solidFill>
              <a:schemeClr val="tx1">
                <a:lumMod val="75000"/>
                <a:lumOff val="25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2399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9" name="TextBox 1"/>
          <p:cNvSpPr>
            <a:spLocks noChangeArrowheads="1"/>
          </p:cNvSpPr>
          <p:nvPr/>
        </p:nvSpPr>
        <p:spPr bwMode="auto">
          <a:xfrm>
            <a:off x="2893544" y="5178331"/>
            <a:ext cx="1654723" cy="379463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TW" altLang="en-US" sz="18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麥克</a:t>
            </a:r>
            <a:r>
              <a:rPr lang="zh-TW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風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7488682" y="5178330"/>
            <a:ext cx="1992855" cy="379463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8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樹莓派相機模組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622689" y="474665"/>
            <a:ext cx="3020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</a:t>
            </a:r>
            <a:r>
              <a:rPr lang="zh-TW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用到</a:t>
            </a:r>
            <a:r>
              <a:rPr lang="zh-TW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的周</a:t>
            </a:r>
            <a:r>
              <a:rPr lang="zh-TW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邊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7170" name="Picture 2" descr="https://playrobot.com/img/cms/mic%20for%20raspberry%20pi%202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88" y="3482052"/>
            <a:ext cx="1584134" cy="15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2019年隆重登場樹莓派4代Raspberry Pi 4 Model B 開發板(4GB) 原廠公司貨最新V1.2版- 台灣物聯科技TaiwanIOT  Stud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14869" r="7207" b="17414"/>
          <a:stretch/>
        </p:blipFill>
        <p:spPr bwMode="auto">
          <a:xfrm>
            <a:off x="5177681" y="2245108"/>
            <a:ext cx="1796693" cy="13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1"/>
          <p:cNvSpPr>
            <a:spLocks noChangeArrowheads="1"/>
          </p:cNvSpPr>
          <p:nvPr/>
        </p:nvSpPr>
        <p:spPr bwMode="auto">
          <a:xfrm>
            <a:off x="5229622" y="3577611"/>
            <a:ext cx="1654723" cy="666593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TW" sz="18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Raspberry Pi</a:t>
            </a:r>
            <a:r>
              <a:rPr lang="zh-TW" altLang="en-US" sz="18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 </a:t>
            </a:r>
            <a:r>
              <a:rPr lang="en-US" altLang="zh-TW" sz="18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4</a:t>
            </a:r>
            <a:r>
              <a:rPr lang="zh-TW" altLang="en-US" sz="18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7174" name="Picture 6" descr="https://ricelee.s3.ap-northeast-1.amazonaws.com/wp-content/uploads/2018/01/23223743/Pi-Camera-V2-3-816x54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029" b="86581" l="15319" r="80025">
                        <a14:foregroundMark x1="37010" y1="20956" x2="37010" y2="20956"/>
                        <a14:foregroundMark x1="34559" y1="21875" x2="34559" y2="21875"/>
                        <a14:foregroundMark x1="32475" y1="22426" x2="32475" y2="22426"/>
                        <a14:foregroundMark x1="31005" y1="23346" x2="31005" y2="23346"/>
                        <a14:foregroundMark x1="28554" y1="24449" x2="28554" y2="24449"/>
                        <a14:foregroundMark x1="27328" y1="24265" x2="32598" y2="22243"/>
                        <a14:foregroundMark x1="41422" y1="18199" x2="53064" y2="13603"/>
                        <a14:foregroundMark x1="69240" y1="21140" x2="70098" y2="22978"/>
                        <a14:foregroundMark x1="69730" y1="20772" x2="69853" y2="23346"/>
                        <a14:foregroundMark x1="69853" y1="20037" x2="70343" y2="22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9" t="11431" r="20221" b="14594"/>
          <a:stretch/>
        </p:blipFill>
        <p:spPr bwMode="auto">
          <a:xfrm>
            <a:off x="7595325" y="3601957"/>
            <a:ext cx="1751656" cy="13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25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/>
      <p:bldP spid="21" grpId="0"/>
      <p:bldP spid="57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170A9725-78BC-4A8B-8620-1C04ADCBC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34817" r="34826" b="37179"/>
          <a:stretch/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>
            <a:extLst>
              <a:ext uri="{FF2B5EF4-FFF2-40B4-BE49-F238E27FC236}">
                <a16:creationId xmlns:a16="http://schemas.microsoft.com/office/drawing/2014/main" id="{DC9EB905-17E1-440F-86F1-C08DAFE9526D}"/>
              </a:ext>
            </a:extLst>
          </p:cNvPr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6C02E1-F26B-4B25-9CE1-C0601561607C}"/>
              </a:ext>
            </a:extLst>
          </p:cNvPr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2560370" y="2737200"/>
            <a:ext cx="65836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可能會用到的工具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94B5375-DE65-46C3-A74F-ADB682278AF3}"/>
              </a:ext>
            </a:extLst>
          </p:cNvPr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8C7D246-72E4-41C3-8C07-9D0C2BA277E6}"/>
              </a:ext>
            </a:extLst>
          </p:cNvPr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D770A4-4B40-4FE0-AC35-D459BE5C028D}"/>
              </a:ext>
            </a:extLst>
          </p:cNvPr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A7DBE-33F2-4AA9-A7A6-42A034EE85CD}"/>
              </a:ext>
            </a:extLst>
          </p:cNvPr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85A7E64-E14B-4BAD-A8C0-450C705FFCF5}"/>
              </a:ext>
            </a:extLst>
          </p:cNvPr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D906C1D-E0E6-4333-98E1-B8ADF4149386}"/>
              </a:ext>
            </a:extLst>
          </p:cNvPr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338F546-750C-496E-B178-5E6A427E0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7233"/>
          <a:stretch/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7D1BC6-3407-4953-A335-7364E48F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4060"/>
          <a:stretch/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OpenCV圖片處理整理(緩慢更新). 最近剛好需要狂用到OpenCV，所以整理一下所有OpenCV可能會應用到的API… | by LUFOR129  | Medium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4" t="27707" r="29148" b="29679"/>
          <a:stretch/>
        </p:blipFill>
        <p:spPr bwMode="auto">
          <a:xfrm>
            <a:off x="763533" y="2704473"/>
            <a:ext cx="1122627" cy="43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TextBox 6"/>
          <p:cNvSpPr>
            <a:spLocks noChangeArrowheads="1"/>
          </p:cNvSpPr>
          <p:nvPr/>
        </p:nvSpPr>
        <p:spPr bwMode="auto">
          <a:xfrm>
            <a:off x="1857278" y="2160914"/>
            <a:ext cx="3038959" cy="52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Python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是一種廣泛使用的直譯式、進階程式、通用型程式語言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8197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787" y="273051"/>
            <a:ext cx="856985" cy="644525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</p:pic>
      <p:sp>
        <p:nvSpPr>
          <p:cNvPr id="8198" name="TextBox 14"/>
          <p:cNvSpPr>
            <a:spLocks noChangeArrowheads="1"/>
          </p:cNvSpPr>
          <p:nvPr/>
        </p:nvSpPr>
        <p:spPr bwMode="auto">
          <a:xfrm>
            <a:off x="1841779" y="4094677"/>
            <a:ext cx="3038959" cy="74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Googletrans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是實現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Google Translate API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的免費且不受限制的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庫</a:t>
            </a:r>
            <a:endParaRPr lang="zh-CN" altLang="en-US" sz="933" dirty="0">
              <a:solidFill>
                <a:schemeClr val="bg1">
                  <a:lumMod val="6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8199" name="TextBox 15"/>
          <p:cNvSpPr>
            <a:spLocks noChangeArrowheads="1"/>
          </p:cNvSpPr>
          <p:nvPr/>
        </p:nvSpPr>
        <p:spPr bwMode="auto">
          <a:xfrm>
            <a:off x="1857278" y="3446464"/>
            <a:ext cx="303895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透過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Python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內建的 </a:t>
            </a:r>
            <a:r>
              <a:rPr lang="en-US" altLang="zh-TW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Tkinter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函式庫來建立一個簡單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的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GUI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8200" name="TextBox 16"/>
          <p:cNvSpPr>
            <a:spLocks noChangeArrowheads="1"/>
          </p:cNvSpPr>
          <p:nvPr/>
        </p:nvSpPr>
        <p:spPr bwMode="auto">
          <a:xfrm>
            <a:off x="1836875" y="2747279"/>
            <a:ext cx="3038959" cy="52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OpenCV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可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用於開發即時的圖像處理、電腦視覺以及圖型識別程式</a:t>
            </a:r>
            <a:endParaRPr lang="zh-CN" altLang="en-US" sz="933" dirty="0">
              <a:solidFill>
                <a:schemeClr val="bg1">
                  <a:lumMod val="6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6474694" y="2408038"/>
            <a:ext cx="5338618" cy="3840911"/>
            <a:chOff x="6363855" y="2292034"/>
            <a:chExt cx="5338618" cy="3840911"/>
          </a:xfrm>
        </p:grpSpPr>
        <p:grpSp>
          <p:nvGrpSpPr>
            <p:cNvPr id="10" name="群組 9"/>
            <p:cNvGrpSpPr/>
            <p:nvPr/>
          </p:nvGrpSpPr>
          <p:grpSpPr>
            <a:xfrm>
              <a:off x="6363855" y="2292034"/>
              <a:ext cx="5338618" cy="3840911"/>
              <a:chOff x="6363855" y="2292034"/>
              <a:chExt cx="5338618" cy="3840911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6363855" y="2292034"/>
                <a:ext cx="5338618" cy="3840911"/>
                <a:chOff x="4605073" y="2377582"/>
                <a:chExt cx="8052054" cy="5650425"/>
              </a:xfrm>
            </p:grpSpPr>
            <p:pic>
              <p:nvPicPr>
                <p:cNvPr id="1026" name="Picture 2" descr="樹莓派第4代Raspberry Pi 4 Model B單板電腦4GB RAM - PChome 24h購物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9844" b="83906" l="0" r="99375">
                              <a14:foregroundMark x1="27813" y1="82188" x2="32188" y2="82344"/>
                              <a14:foregroundMark x1="33281" y1="81719" x2="34219" y2="82813"/>
                              <a14:foregroundMark x1="27500" y1="82188" x2="27031" y2="82656"/>
                              <a14:foregroundMark x1="42031" y1="81406" x2="41250" y2="82500"/>
                              <a14:foregroundMark x1="42500" y1="82344" x2="46563" y2="82344"/>
                              <a14:foregroundMark x1="47656" y1="81563" x2="48125" y2="82188"/>
                              <a14:foregroundMark x1="11094" y1="75156" x2="10469" y2="81406"/>
                              <a14:foregroundMark x1="19063" y1="75156" x2="18750" y2="81406"/>
                              <a14:backgroundMark x1="7031" y1="24844" x2="7031" y2="24844"/>
                              <a14:backgroundMark x1="6875" y1="76563" x2="6875" y2="76563"/>
                              <a14:backgroundMark x1="69219" y1="25313" x2="69219" y2="25313"/>
                              <a14:backgroundMark x1="69219" y1="77344" x2="69219" y2="773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82" b="16079"/>
                <a:stretch/>
              </p:blipFill>
              <p:spPr bwMode="auto">
                <a:xfrm>
                  <a:off x="6566180" y="2720982"/>
                  <a:ext cx="3450034" cy="211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100000" l="0" r="100000">
                              <a14:foregroundMark x1="42138" y1="28268" x2="44081" y2="32353"/>
                              <a14:foregroundMark x1="73233" y1="70752" x2="75883" y2="75654"/>
                              <a14:foregroundMark x1="71555" y1="33987" x2="74823" y2="50000"/>
                              <a14:foregroundMark x1="76413" y1="37582" x2="78445" y2="45752"/>
                              <a14:foregroundMark x1="80212" y1="42810" x2="83746" y2="49673"/>
                              <a14:foregroundMark x1="85071" y1="46405" x2="86926" y2="51144"/>
                              <a14:foregroundMark x1="71643" y1="47059" x2="71113" y2="56046"/>
                              <a14:foregroundMark x1="79417" y1="42647" x2="78445" y2="42157"/>
                              <a14:foregroundMark x1="86837" y1="47549" x2="89664" y2="54575"/>
                              <a14:foregroundMark x1="39488" y1="29412" x2="40106" y2="27614"/>
                              <a14:foregroundMark x1="39134" y1="31863" x2="37367" y2="46405"/>
                              <a14:foregroundMark x1="37102" y1="36928" x2="32597" y2="42157"/>
                              <a14:backgroundMark x1="40989" y1="8170" x2="90548" y2="7516"/>
                              <a14:backgroundMark x1="91078" y1="8987" x2="91343" y2="51307"/>
                              <a14:backgroundMark x1="91343" y1="52451" x2="90018" y2="52451"/>
                              <a14:backgroundMark x1="43110" y1="8170" x2="42933" y2="26471"/>
                              <a14:backgroundMark x1="46113" y1="52941" x2="69435" y2="54085"/>
                              <a14:backgroundMark x1="69965" y1="54085" x2="69965" y2="54085"/>
                              <a14:backgroundMark x1="70318" y1="53758" x2="70318" y2="53758"/>
                              <a14:backgroundMark x1="47703" y1="12418" x2="47615" y2="47386"/>
                              <a14:backgroundMark x1="67403" y1="13399" x2="54505" y2="39542"/>
                              <a14:backgroundMark x1="86749" y1="17320" x2="86926" y2="42484"/>
                              <a14:backgroundMark x1="87102" y1="45098" x2="87102" y2="45098"/>
                              <a14:backgroundMark x1="83834" y1="33987" x2="79947" y2="41013"/>
                              <a14:backgroundMark x1="76767" y1="24020" x2="80212" y2="27941"/>
                              <a14:backgroundMark x1="74293" y1="22059" x2="69435" y2="23693"/>
                              <a14:backgroundMark x1="68110" y1="25980" x2="66166" y2="27614"/>
                              <a14:backgroundMark x1="80389" y1="29739" x2="80654" y2="35621"/>
                              <a14:backgroundMark x1="80212" y1="37255" x2="78004" y2="40033"/>
                              <a14:backgroundMark x1="78092" y1="34477" x2="78092" y2="34477"/>
                              <a14:backgroundMark x1="77473" y1="36438" x2="77473" y2="36438"/>
                              <a14:backgroundMark x1="76855" y1="37745" x2="76855" y2="37745"/>
                              <a14:backgroundMark x1="71466" y1="39052" x2="71466" y2="39052"/>
                              <a14:backgroundMark x1="63339" y1="50163" x2="63339" y2="50163"/>
                              <a14:backgroundMark x1="67756" y1="49346" x2="67756" y2="49346"/>
                              <a14:backgroundMark x1="67756" y1="49510" x2="70495" y2="49673"/>
                              <a14:backgroundMark x1="78004" y1="40686" x2="78004" y2="40686"/>
                              <a14:backgroundMark x1="77650" y1="40196" x2="77650" y2="40196"/>
                              <a14:backgroundMark x1="78004" y1="41013" x2="78004" y2="41013"/>
                              <a14:backgroundMark x1="78004" y1="41667" x2="78004" y2="41667"/>
                              <a14:backgroundMark x1="79594" y1="41503" x2="79594" y2="41503"/>
                              <a14:backgroundMark x1="86926" y1="45915" x2="86926" y2="45915"/>
                              <a14:backgroundMark x1="87102" y1="46732" x2="87102" y2="46732"/>
                              <a14:backgroundMark x1="86572" y1="46078" x2="86572" y2="46078"/>
                              <a14:backgroundMark x1="89841" y1="51634" x2="89841" y2="51634"/>
                              <a14:backgroundMark x1="89664" y1="51634" x2="89664" y2="51634"/>
                              <a14:backgroundMark x1="45848" y1="53105" x2="45848" y2="53105"/>
                              <a14:backgroundMark x1="70495" y1="53105" x2="70495" y2="54248"/>
                              <a14:backgroundMark x1="36396" y1="27614" x2="36396" y2="27614"/>
                              <a14:backgroundMark x1="35777" y1="28105" x2="18110" y2="27451"/>
                              <a14:backgroundMark x1="37102" y1="28105" x2="37102" y2="28105"/>
                              <a14:backgroundMark x1="37367" y1="28268" x2="38958" y2="27614"/>
                              <a14:backgroundMark x1="39753" y1="27124" x2="38869" y2="28105"/>
                              <a14:backgroundMark x1="42580" y1="27124" x2="42933" y2="27614"/>
                              <a14:backgroundMark x1="42138" y1="27124" x2="43021" y2="28268"/>
                              <a14:backgroundMark x1="795" y1="32026" x2="37633" y2="32026"/>
                              <a14:backgroundMark x1="35247" y1="36601" x2="12986" y2="35948"/>
                              <a14:backgroundMark x1="31095" y1="40196" x2="15636" y2="40033"/>
                              <a14:backgroundMark x1="34894" y1="36438" x2="36484" y2="35948"/>
                              <a14:backgroundMark x1="35512" y1="37418" x2="36837" y2="35948"/>
                              <a14:backgroundMark x1="37102" y1="35948" x2="37102" y2="35948"/>
                              <a14:backgroundMark x1="38163" y1="31699" x2="38163" y2="31699"/>
                              <a14:backgroundMark x1="38693" y1="31536" x2="38516" y2="32190"/>
                              <a14:backgroundMark x1="31095" y1="40033" x2="32862" y2="39379"/>
                              <a14:backgroundMark x1="32509" y1="40686" x2="33039" y2="393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57"/>
                <a:stretch/>
              </p:blipFill>
              <p:spPr>
                <a:xfrm>
                  <a:off x="4605073" y="2377582"/>
                  <a:ext cx="8052054" cy="5650425"/>
                </a:xfrm>
                <a:prstGeom prst="rect">
                  <a:avLst/>
                </a:prstGeom>
              </p:spPr>
            </p:pic>
          </p:grpSp>
          <p:sp>
            <p:nvSpPr>
              <p:cNvPr id="9" name="手繪多邊形 8"/>
              <p:cNvSpPr/>
              <p:nvPr/>
            </p:nvSpPr>
            <p:spPr>
              <a:xfrm>
                <a:off x="9753600" y="3505200"/>
                <a:ext cx="239183" cy="381000"/>
              </a:xfrm>
              <a:custGeom>
                <a:avLst/>
                <a:gdLst>
                  <a:gd name="connsiteX0" fmla="*/ 232833 w 239183"/>
                  <a:gd name="connsiteY0" fmla="*/ 224367 h 381000"/>
                  <a:gd name="connsiteX1" fmla="*/ 226483 w 239183"/>
                  <a:gd name="connsiteY1" fmla="*/ 213783 h 381000"/>
                  <a:gd name="connsiteX2" fmla="*/ 220133 w 239183"/>
                  <a:gd name="connsiteY2" fmla="*/ 207433 h 381000"/>
                  <a:gd name="connsiteX3" fmla="*/ 213783 w 239183"/>
                  <a:gd name="connsiteY3" fmla="*/ 194733 h 381000"/>
                  <a:gd name="connsiteX4" fmla="*/ 211667 w 239183"/>
                  <a:gd name="connsiteY4" fmla="*/ 188383 h 381000"/>
                  <a:gd name="connsiteX5" fmla="*/ 203200 w 239183"/>
                  <a:gd name="connsiteY5" fmla="*/ 167217 h 381000"/>
                  <a:gd name="connsiteX6" fmla="*/ 194733 w 239183"/>
                  <a:gd name="connsiteY6" fmla="*/ 148167 h 381000"/>
                  <a:gd name="connsiteX7" fmla="*/ 186267 w 239183"/>
                  <a:gd name="connsiteY7" fmla="*/ 131233 h 381000"/>
                  <a:gd name="connsiteX8" fmla="*/ 179917 w 239183"/>
                  <a:gd name="connsiteY8" fmla="*/ 110067 h 381000"/>
                  <a:gd name="connsiteX9" fmla="*/ 177800 w 239183"/>
                  <a:gd name="connsiteY9" fmla="*/ 103717 h 381000"/>
                  <a:gd name="connsiteX10" fmla="*/ 171450 w 239183"/>
                  <a:gd name="connsiteY10" fmla="*/ 91017 h 381000"/>
                  <a:gd name="connsiteX11" fmla="*/ 169333 w 239183"/>
                  <a:gd name="connsiteY11" fmla="*/ 76200 h 381000"/>
                  <a:gd name="connsiteX12" fmla="*/ 162983 w 239183"/>
                  <a:gd name="connsiteY12" fmla="*/ 69850 h 381000"/>
                  <a:gd name="connsiteX13" fmla="*/ 152400 w 239183"/>
                  <a:gd name="connsiteY13" fmla="*/ 61383 h 381000"/>
                  <a:gd name="connsiteX14" fmla="*/ 133350 w 239183"/>
                  <a:gd name="connsiteY14" fmla="*/ 44450 h 381000"/>
                  <a:gd name="connsiteX15" fmla="*/ 129117 w 239183"/>
                  <a:gd name="connsiteY15" fmla="*/ 38100 h 381000"/>
                  <a:gd name="connsiteX16" fmla="*/ 122767 w 239183"/>
                  <a:gd name="connsiteY16" fmla="*/ 35983 h 381000"/>
                  <a:gd name="connsiteX17" fmla="*/ 120650 w 239183"/>
                  <a:gd name="connsiteY17" fmla="*/ 29633 h 381000"/>
                  <a:gd name="connsiteX18" fmla="*/ 114300 w 239183"/>
                  <a:gd name="connsiteY18" fmla="*/ 23283 h 381000"/>
                  <a:gd name="connsiteX19" fmla="*/ 110067 w 239183"/>
                  <a:gd name="connsiteY19" fmla="*/ 16933 h 381000"/>
                  <a:gd name="connsiteX20" fmla="*/ 105833 w 239183"/>
                  <a:gd name="connsiteY20" fmla="*/ 12700 h 381000"/>
                  <a:gd name="connsiteX21" fmla="*/ 101600 w 239183"/>
                  <a:gd name="connsiteY21" fmla="*/ 6350 h 381000"/>
                  <a:gd name="connsiteX22" fmla="*/ 88900 w 239183"/>
                  <a:gd name="connsiteY22" fmla="*/ 0 h 381000"/>
                  <a:gd name="connsiteX23" fmla="*/ 48683 w 239183"/>
                  <a:gd name="connsiteY23" fmla="*/ 2117 h 381000"/>
                  <a:gd name="connsiteX24" fmla="*/ 42333 w 239183"/>
                  <a:gd name="connsiteY24" fmla="*/ 8467 h 381000"/>
                  <a:gd name="connsiteX25" fmla="*/ 35983 w 239183"/>
                  <a:gd name="connsiteY25" fmla="*/ 12700 h 381000"/>
                  <a:gd name="connsiteX26" fmla="*/ 23283 w 239183"/>
                  <a:gd name="connsiteY26" fmla="*/ 29633 h 381000"/>
                  <a:gd name="connsiteX27" fmla="*/ 14817 w 239183"/>
                  <a:gd name="connsiteY27" fmla="*/ 46567 h 381000"/>
                  <a:gd name="connsiteX28" fmla="*/ 4233 w 239183"/>
                  <a:gd name="connsiteY28" fmla="*/ 78317 h 381000"/>
                  <a:gd name="connsiteX29" fmla="*/ 2117 w 239183"/>
                  <a:gd name="connsiteY29" fmla="*/ 84667 h 381000"/>
                  <a:gd name="connsiteX30" fmla="*/ 0 w 239183"/>
                  <a:gd name="connsiteY30" fmla="*/ 91017 h 381000"/>
                  <a:gd name="connsiteX31" fmla="*/ 4233 w 239183"/>
                  <a:gd name="connsiteY31" fmla="*/ 129117 h 381000"/>
                  <a:gd name="connsiteX32" fmla="*/ 8467 w 239183"/>
                  <a:gd name="connsiteY32" fmla="*/ 135467 h 381000"/>
                  <a:gd name="connsiteX33" fmla="*/ 10583 w 239183"/>
                  <a:gd name="connsiteY33" fmla="*/ 146050 h 381000"/>
                  <a:gd name="connsiteX34" fmla="*/ 14817 w 239183"/>
                  <a:gd name="connsiteY34" fmla="*/ 150283 h 381000"/>
                  <a:gd name="connsiteX35" fmla="*/ 19050 w 239183"/>
                  <a:gd name="connsiteY35" fmla="*/ 162983 h 381000"/>
                  <a:gd name="connsiteX36" fmla="*/ 21167 w 239183"/>
                  <a:gd name="connsiteY36" fmla="*/ 169333 h 381000"/>
                  <a:gd name="connsiteX37" fmla="*/ 25400 w 239183"/>
                  <a:gd name="connsiteY37" fmla="*/ 173567 h 381000"/>
                  <a:gd name="connsiteX38" fmla="*/ 31750 w 239183"/>
                  <a:gd name="connsiteY38" fmla="*/ 186267 h 381000"/>
                  <a:gd name="connsiteX39" fmla="*/ 35983 w 239183"/>
                  <a:gd name="connsiteY39" fmla="*/ 203200 h 381000"/>
                  <a:gd name="connsiteX40" fmla="*/ 42333 w 239183"/>
                  <a:gd name="connsiteY40" fmla="*/ 222250 h 381000"/>
                  <a:gd name="connsiteX41" fmla="*/ 44450 w 239183"/>
                  <a:gd name="connsiteY41" fmla="*/ 228600 h 381000"/>
                  <a:gd name="connsiteX42" fmla="*/ 48683 w 239183"/>
                  <a:gd name="connsiteY42" fmla="*/ 245533 h 381000"/>
                  <a:gd name="connsiteX43" fmla="*/ 55033 w 239183"/>
                  <a:gd name="connsiteY43" fmla="*/ 264583 h 381000"/>
                  <a:gd name="connsiteX44" fmla="*/ 57150 w 239183"/>
                  <a:gd name="connsiteY44" fmla="*/ 270933 h 381000"/>
                  <a:gd name="connsiteX45" fmla="*/ 63500 w 239183"/>
                  <a:gd name="connsiteY45" fmla="*/ 292100 h 381000"/>
                  <a:gd name="connsiteX46" fmla="*/ 65617 w 239183"/>
                  <a:gd name="connsiteY46" fmla="*/ 298450 h 381000"/>
                  <a:gd name="connsiteX47" fmla="*/ 74083 w 239183"/>
                  <a:gd name="connsiteY47" fmla="*/ 311150 h 381000"/>
                  <a:gd name="connsiteX48" fmla="*/ 82550 w 239183"/>
                  <a:gd name="connsiteY48" fmla="*/ 321733 h 381000"/>
                  <a:gd name="connsiteX49" fmla="*/ 86783 w 239183"/>
                  <a:gd name="connsiteY49" fmla="*/ 338667 h 381000"/>
                  <a:gd name="connsiteX50" fmla="*/ 91017 w 239183"/>
                  <a:gd name="connsiteY50" fmla="*/ 342900 h 381000"/>
                  <a:gd name="connsiteX51" fmla="*/ 95250 w 239183"/>
                  <a:gd name="connsiteY51" fmla="*/ 349250 h 381000"/>
                  <a:gd name="connsiteX52" fmla="*/ 97367 w 239183"/>
                  <a:gd name="connsiteY52" fmla="*/ 355600 h 381000"/>
                  <a:gd name="connsiteX53" fmla="*/ 103717 w 239183"/>
                  <a:gd name="connsiteY53" fmla="*/ 359833 h 381000"/>
                  <a:gd name="connsiteX54" fmla="*/ 107950 w 239183"/>
                  <a:gd name="connsiteY54" fmla="*/ 364067 h 381000"/>
                  <a:gd name="connsiteX55" fmla="*/ 120650 w 239183"/>
                  <a:gd name="connsiteY55" fmla="*/ 372533 h 381000"/>
                  <a:gd name="connsiteX56" fmla="*/ 129117 w 239183"/>
                  <a:gd name="connsiteY56" fmla="*/ 381000 h 381000"/>
                  <a:gd name="connsiteX57" fmla="*/ 192617 w 239183"/>
                  <a:gd name="connsiteY57" fmla="*/ 378883 h 381000"/>
                  <a:gd name="connsiteX58" fmla="*/ 201083 w 239183"/>
                  <a:gd name="connsiteY58" fmla="*/ 370417 h 381000"/>
                  <a:gd name="connsiteX59" fmla="*/ 207433 w 239183"/>
                  <a:gd name="connsiteY59" fmla="*/ 368300 h 381000"/>
                  <a:gd name="connsiteX60" fmla="*/ 209550 w 239183"/>
                  <a:gd name="connsiteY60" fmla="*/ 361950 h 381000"/>
                  <a:gd name="connsiteX61" fmla="*/ 218017 w 239183"/>
                  <a:gd name="connsiteY61" fmla="*/ 349250 h 381000"/>
                  <a:gd name="connsiteX62" fmla="*/ 228600 w 239183"/>
                  <a:gd name="connsiteY62" fmla="*/ 325967 h 381000"/>
                  <a:gd name="connsiteX63" fmla="*/ 232833 w 239183"/>
                  <a:gd name="connsiteY63" fmla="*/ 317500 h 381000"/>
                  <a:gd name="connsiteX64" fmla="*/ 234950 w 239183"/>
                  <a:gd name="connsiteY64" fmla="*/ 309033 h 381000"/>
                  <a:gd name="connsiteX65" fmla="*/ 239183 w 239183"/>
                  <a:gd name="connsiteY65" fmla="*/ 296333 h 381000"/>
                  <a:gd name="connsiteX66" fmla="*/ 232833 w 239183"/>
                  <a:gd name="connsiteY66" fmla="*/ 2243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39183" h="381000">
                    <a:moveTo>
                      <a:pt x="232833" y="224367"/>
                    </a:moveTo>
                    <a:cubicBezTo>
                      <a:pt x="230716" y="210609"/>
                      <a:pt x="228951" y="217074"/>
                      <a:pt x="226483" y="213783"/>
                    </a:cubicBezTo>
                    <a:cubicBezTo>
                      <a:pt x="224687" y="211388"/>
                      <a:pt x="221793" y="209924"/>
                      <a:pt x="220133" y="207433"/>
                    </a:cubicBezTo>
                    <a:cubicBezTo>
                      <a:pt x="217508" y="203495"/>
                      <a:pt x="215705" y="199058"/>
                      <a:pt x="213783" y="194733"/>
                    </a:cubicBezTo>
                    <a:cubicBezTo>
                      <a:pt x="212877" y="192694"/>
                      <a:pt x="212468" y="190465"/>
                      <a:pt x="211667" y="188383"/>
                    </a:cubicBezTo>
                    <a:cubicBezTo>
                      <a:pt x="208939" y="181291"/>
                      <a:pt x="205603" y="174426"/>
                      <a:pt x="203200" y="167217"/>
                    </a:cubicBezTo>
                    <a:cubicBezTo>
                      <a:pt x="198163" y="152103"/>
                      <a:pt x="201443" y="158230"/>
                      <a:pt x="194733" y="148167"/>
                    </a:cubicBezTo>
                    <a:cubicBezTo>
                      <a:pt x="189869" y="133574"/>
                      <a:pt x="193655" y="138623"/>
                      <a:pt x="186267" y="131233"/>
                    </a:cubicBezTo>
                    <a:cubicBezTo>
                      <a:pt x="183068" y="118441"/>
                      <a:pt x="185069" y="125522"/>
                      <a:pt x="179917" y="110067"/>
                    </a:cubicBezTo>
                    <a:cubicBezTo>
                      <a:pt x="179211" y="107950"/>
                      <a:pt x="179038" y="105574"/>
                      <a:pt x="177800" y="103717"/>
                    </a:cubicBezTo>
                    <a:cubicBezTo>
                      <a:pt x="172329" y="95510"/>
                      <a:pt x="174372" y="99780"/>
                      <a:pt x="171450" y="91017"/>
                    </a:cubicBezTo>
                    <a:cubicBezTo>
                      <a:pt x="170744" y="86078"/>
                      <a:pt x="171186" y="80832"/>
                      <a:pt x="169333" y="76200"/>
                    </a:cubicBezTo>
                    <a:cubicBezTo>
                      <a:pt x="168221" y="73421"/>
                      <a:pt x="164899" y="72150"/>
                      <a:pt x="162983" y="69850"/>
                    </a:cubicBezTo>
                    <a:cubicBezTo>
                      <a:pt x="155618" y="61012"/>
                      <a:pt x="162825" y="64858"/>
                      <a:pt x="152400" y="61383"/>
                    </a:cubicBezTo>
                    <a:cubicBezTo>
                      <a:pt x="137901" y="46884"/>
                      <a:pt x="144681" y="52004"/>
                      <a:pt x="133350" y="44450"/>
                    </a:cubicBezTo>
                    <a:cubicBezTo>
                      <a:pt x="131939" y="42333"/>
                      <a:pt x="131103" y="39689"/>
                      <a:pt x="129117" y="38100"/>
                    </a:cubicBezTo>
                    <a:cubicBezTo>
                      <a:pt x="127375" y="36706"/>
                      <a:pt x="124345" y="37561"/>
                      <a:pt x="122767" y="35983"/>
                    </a:cubicBezTo>
                    <a:cubicBezTo>
                      <a:pt x="121189" y="34405"/>
                      <a:pt x="121888" y="31489"/>
                      <a:pt x="120650" y="29633"/>
                    </a:cubicBezTo>
                    <a:cubicBezTo>
                      <a:pt x="118990" y="27142"/>
                      <a:pt x="116216" y="25583"/>
                      <a:pt x="114300" y="23283"/>
                    </a:cubicBezTo>
                    <a:cubicBezTo>
                      <a:pt x="112671" y="21329"/>
                      <a:pt x="111656" y="18919"/>
                      <a:pt x="110067" y="16933"/>
                    </a:cubicBezTo>
                    <a:cubicBezTo>
                      <a:pt x="108820" y="15375"/>
                      <a:pt x="107080" y="14258"/>
                      <a:pt x="105833" y="12700"/>
                    </a:cubicBezTo>
                    <a:cubicBezTo>
                      <a:pt x="104244" y="10714"/>
                      <a:pt x="103399" y="8149"/>
                      <a:pt x="101600" y="6350"/>
                    </a:cubicBezTo>
                    <a:cubicBezTo>
                      <a:pt x="97498" y="2248"/>
                      <a:pt x="94063" y="1721"/>
                      <a:pt x="88900" y="0"/>
                    </a:cubicBezTo>
                    <a:cubicBezTo>
                      <a:pt x="75494" y="706"/>
                      <a:pt x="61891" y="-284"/>
                      <a:pt x="48683" y="2117"/>
                    </a:cubicBezTo>
                    <a:cubicBezTo>
                      <a:pt x="45738" y="2652"/>
                      <a:pt x="44633" y="6551"/>
                      <a:pt x="42333" y="8467"/>
                    </a:cubicBezTo>
                    <a:cubicBezTo>
                      <a:pt x="40379" y="10096"/>
                      <a:pt x="38100" y="11289"/>
                      <a:pt x="35983" y="12700"/>
                    </a:cubicBezTo>
                    <a:cubicBezTo>
                      <a:pt x="26410" y="27061"/>
                      <a:pt x="31115" y="21803"/>
                      <a:pt x="23283" y="29633"/>
                    </a:cubicBezTo>
                    <a:cubicBezTo>
                      <a:pt x="18419" y="44226"/>
                      <a:pt x="22205" y="39177"/>
                      <a:pt x="14817" y="46567"/>
                    </a:cubicBezTo>
                    <a:lnTo>
                      <a:pt x="4233" y="78317"/>
                    </a:lnTo>
                    <a:lnTo>
                      <a:pt x="2117" y="84667"/>
                    </a:lnTo>
                    <a:lnTo>
                      <a:pt x="0" y="91017"/>
                    </a:lnTo>
                    <a:cubicBezTo>
                      <a:pt x="263" y="94963"/>
                      <a:pt x="-815" y="119021"/>
                      <a:pt x="4233" y="129117"/>
                    </a:cubicBezTo>
                    <a:cubicBezTo>
                      <a:pt x="5371" y="131392"/>
                      <a:pt x="7056" y="133350"/>
                      <a:pt x="8467" y="135467"/>
                    </a:cubicBezTo>
                    <a:cubicBezTo>
                      <a:pt x="9172" y="138995"/>
                      <a:pt x="9166" y="142743"/>
                      <a:pt x="10583" y="146050"/>
                    </a:cubicBezTo>
                    <a:cubicBezTo>
                      <a:pt x="11369" y="147884"/>
                      <a:pt x="13924" y="148498"/>
                      <a:pt x="14817" y="150283"/>
                    </a:cubicBezTo>
                    <a:cubicBezTo>
                      <a:pt x="16813" y="154274"/>
                      <a:pt x="17639" y="158750"/>
                      <a:pt x="19050" y="162983"/>
                    </a:cubicBezTo>
                    <a:cubicBezTo>
                      <a:pt x="19756" y="165100"/>
                      <a:pt x="19589" y="167755"/>
                      <a:pt x="21167" y="169333"/>
                    </a:cubicBezTo>
                    <a:lnTo>
                      <a:pt x="25400" y="173567"/>
                    </a:lnTo>
                    <a:cubicBezTo>
                      <a:pt x="30721" y="189528"/>
                      <a:pt x="23543" y="169854"/>
                      <a:pt x="31750" y="186267"/>
                    </a:cubicBezTo>
                    <a:cubicBezTo>
                      <a:pt x="34321" y="191409"/>
                      <a:pt x="34532" y="197879"/>
                      <a:pt x="35983" y="203200"/>
                    </a:cubicBezTo>
                    <a:cubicBezTo>
                      <a:pt x="37744" y="209658"/>
                      <a:pt x="40216" y="215900"/>
                      <a:pt x="42333" y="222250"/>
                    </a:cubicBezTo>
                    <a:cubicBezTo>
                      <a:pt x="43039" y="224367"/>
                      <a:pt x="43909" y="226435"/>
                      <a:pt x="44450" y="228600"/>
                    </a:cubicBezTo>
                    <a:cubicBezTo>
                      <a:pt x="45861" y="234244"/>
                      <a:pt x="46843" y="240014"/>
                      <a:pt x="48683" y="245533"/>
                    </a:cubicBezTo>
                    <a:lnTo>
                      <a:pt x="55033" y="264583"/>
                    </a:lnTo>
                    <a:cubicBezTo>
                      <a:pt x="55739" y="266700"/>
                      <a:pt x="56609" y="268768"/>
                      <a:pt x="57150" y="270933"/>
                    </a:cubicBezTo>
                    <a:cubicBezTo>
                      <a:pt x="60349" y="283726"/>
                      <a:pt x="58348" y="276645"/>
                      <a:pt x="63500" y="292100"/>
                    </a:cubicBezTo>
                    <a:cubicBezTo>
                      <a:pt x="64206" y="294217"/>
                      <a:pt x="64379" y="296593"/>
                      <a:pt x="65617" y="298450"/>
                    </a:cubicBezTo>
                    <a:cubicBezTo>
                      <a:pt x="68439" y="302683"/>
                      <a:pt x="72474" y="306323"/>
                      <a:pt x="74083" y="311150"/>
                    </a:cubicBezTo>
                    <a:cubicBezTo>
                      <a:pt x="77005" y="319913"/>
                      <a:pt x="74343" y="316262"/>
                      <a:pt x="82550" y="321733"/>
                    </a:cubicBezTo>
                    <a:cubicBezTo>
                      <a:pt x="83004" y="324004"/>
                      <a:pt x="84832" y="335416"/>
                      <a:pt x="86783" y="338667"/>
                    </a:cubicBezTo>
                    <a:cubicBezTo>
                      <a:pt x="87810" y="340378"/>
                      <a:pt x="89770" y="341342"/>
                      <a:pt x="91017" y="342900"/>
                    </a:cubicBezTo>
                    <a:cubicBezTo>
                      <a:pt x="92606" y="344886"/>
                      <a:pt x="94112" y="346975"/>
                      <a:pt x="95250" y="349250"/>
                    </a:cubicBezTo>
                    <a:cubicBezTo>
                      <a:pt x="96248" y="351246"/>
                      <a:pt x="95973" y="353858"/>
                      <a:pt x="97367" y="355600"/>
                    </a:cubicBezTo>
                    <a:cubicBezTo>
                      <a:pt x="98956" y="357586"/>
                      <a:pt x="101731" y="358244"/>
                      <a:pt x="103717" y="359833"/>
                    </a:cubicBezTo>
                    <a:cubicBezTo>
                      <a:pt x="105275" y="361080"/>
                      <a:pt x="106353" y="362870"/>
                      <a:pt x="107950" y="364067"/>
                    </a:cubicBezTo>
                    <a:cubicBezTo>
                      <a:pt x="112020" y="367120"/>
                      <a:pt x="117052" y="368935"/>
                      <a:pt x="120650" y="372533"/>
                    </a:cubicBezTo>
                    <a:lnTo>
                      <a:pt x="129117" y="381000"/>
                    </a:lnTo>
                    <a:cubicBezTo>
                      <a:pt x="150284" y="380294"/>
                      <a:pt x="171664" y="381964"/>
                      <a:pt x="192617" y="378883"/>
                    </a:cubicBezTo>
                    <a:cubicBezTo>
                      <a:pt x="196565" y="378302"/>
                      <a:pt x="197835" y="372737"/>
                      <a:pt x="201083" y="370417"/>
                    </a:cubicBezTo>
                    <a:cubicBezTo>
                      <a:pt x="202899" y="369120"/>
                      <a:pt x="205316" y="369006"/>
                      <a:pt x="207433" y="368300"/>
                    </a:cubicBezTo>
                    <a:cubicBezTo>
                      <a:pt x="208139" y="366183"/>
                      <a:pt x="208466" y="363900"/>
                      <a:pt x="209550" y="361950"/>
                    </a:cubicBezTo>
                    <a:cubicBezTo>
                      <a:pt x="212021" y="357502"/>
                      <a:pt x="218017" y="349250"/>
                      <a:pt x="218017" y="349250"/>
                    </a:cubicBezTo>
                    <a:cubicBezTo>
                      <a:pt x="222128" y="336912"/>
                      <a:pt x="219134" y="344899"/>
                      <a:pt x="228600" y="325967"/>
                    </a:cubicBezTo>
                    <a:cubicBezTo>
                      <a:pt x="230011" y="323145"/>
                      <a:pt x="232068" y="320561"/>
                      <a:pt x="232833" y="317500"/>
                    </a:cubicBezTo>
                    <a:cubicBezTo>
                      <a:pt x="233539" y="314678"/>
                      <a:pt x="234114" y="311820"/>
                      <a:pt x="234950" y="309033"/>
                    </a:cubicBezTo>
                    <a:cubicBezTo>
                      <a:pt x="236232" y="304759"/>
                      <a:pt x="239183" y="296333"/>
                      <a:pt x="239183" y="296333"/>
                    </a:cubicBezTo>
                    <a:cubicBezTo>
                      <a:pt x="238478" y="274461"/>
                      <a:pt x="234950" y="238125"/>
                      <a:pt x="232833" y="2243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手繪多邊形 10"/>
            <p:cNvSpPr/>
            <p:nvPr/>
          </p:nvSpPr>
          <p:spPr>
            <a:xfrm>
              <a:off x="7694500" y="3438525"/>
              <a:ext cx="117488" cy="447675"/>
            </a:xfrm>
            <a:custGeom>
              <a:avLst/>
              <a:gdLst>
                <a:gd name="connsiteX0" fmla="*/ 25400 w 117488"/>
                <a:gd name="connsiteY0" fmla="*/ 0 h 447675"/>
                <a:gd name="connsiteX1" fmla="*/ 33338 w 117488"/>
                <a:gd name="connsiteY1" fmla="*/ 9525 h 447675"/>
                <a:gd name="connsiteX2" fmla="*/ 38100 w 117488"/>
                <a:gd name="connsiteY2" fmla="*/ 12700 h 447675"/>
                <a:gd name="connsiteX3" fmla="*/ 42863 w 117488"/>
                <a:gd name="connsiteY3" fmla="*/ 19050 h 447675"/>
                <a:gd name="connsiteX4" fmla="*/ 47625 w 117488"/>
                <a:gd name="connsiteY4" fmla="*/ 23812 h 447675"/>
                <a:gd name="connsiteX5" fmla="*/ 57150 w 117488"/>
                <a:gd name="connsiteY5" fmla="*/ 36512 h 447675"/>
                <a:gd name="connsiteX6" fmla="*/ 60325 w 117488"/>
                <a:gd name="connsiteY6" fmla="*/ 41275 h 447675"/>
                <a:gd name="connsiteX7" fmla="*/ 65088 w 117488"/>
                <a:gd name="connsiteY7" fmla="*/ 44450 h 447675"/>
                <a:gd name="connsiteX8" fmla="*/ 69850 w 117488"/>
                <a:gd name="connsiteY8" fmla="*/ 60325 h 447675"/>
                <a:gd name="connsiteX9" fmla="*/ 76200 w 117488"/>
                <a:gd name="connsiteY9" fmla="*/ 69850 h 447675"/>
                <a:gd name="connsiteX10" fmla="*/ 77788 w 117488"/>
                <a:gd name="connsiteY10" fmla="*/ 74612 h 447675"/>
                <a:gd name="connsiteX11" fmla="*/ 84138 w 117488"/>
                <a:gd name="connsiteY11" fmla="*/ 84137 h 447675"/>
                <a:gd name="connsiteX12" fmla="*/ 87313 w 117488"/>
                <a:gd name="connsiteY12" fmla="*/ 88900 h 447675"/>
                <a:gd name="connsiteX13" fmla="*/ 93663 w 117488"/>
                <a:gd name="connsiteY13" fmla="*/ 103187 h 447675"/>
                <a:gd name="connsiteX14" fmla="*/ 96838 w 117488"/>
                <a:gd name="connsiteY14" fmla="*/ 112712 h 447675"/>
                <a:gd name="connsiteX15" fmla="*/ 98425 w 117488"/>
                <a:gd name="connsiteY15" fmla="*/ 119062 h 447675"/>
                <a:gd name="connsiteX16" fmla="*/ 101600 w 117488"/>
                <a:gd name="connsiteY16" fmla="*/ 123825 h 447675"/>
                <a:gd name="connsiteX17" fmla="*/ 104775 w 117488"/>
                <a:gd name="connsiteY17" fmla="*/ 133350 h 447675"/>
                <a:gd name="connsiteX18" fmla="*/ 106363 w 117488"/>
                <a:gd name="connsiteY18" fmla="*/ 138112 h 447675"/>
                <a:gd name="connsiteX19" fmla="*/ 107950 w 117488"/>
                <a:gd name="connsiteY19" fmla="*/ 144462 h 447675"/>
                <a:gd name="connsiteX20" fmla="*/ 111125 w 117488"/>
                <a:gd name="connsiteY20" fmla="*/ 153987 h 447675"/>
                <a:gd name="connsiteX21" fmla="*/ 112713 w 117488"/>
                <a:gd name="connsiteY21" fmla="*/ 217487 h 447675"/>
                <a:gd name="connsiteX22" fmla="*/ 115888 w 117488"/>
                <a:gd name="connsiteY22" fmla="*/ 242887 h 447675"/>
                <a:gd name="connsiteX23" fmla="*/ 115888 w 117488"/>
                <a:gd name="connsiteY23" fmla="*/ 307975 h 447675"/>
                <a:gd name="connsiteX24" fmla="*/ 111125 w 117488"/>
                <a:gd name="connsiteY24" fmla="*/ 322262 h 447675"/>
                <a:gd name="connsiteX25" fmla="*/ 109538 w 117488"/>
                <a:gd name="connsiteY25" fmla="*/ 327025 h 447675"/>
                <a:gd name="connsiteX26" fmla="*/ 107950 w 117488"/>
                <a:gd name="connsiteY26" fmla="*/ 331787 h 447675"/>
                <a:gd name="connsiteX27" fmla="*/ 104775 w 117488"/>
                <a:gd name="connsiteY27" fmla="*/ 360362 h 447675"/>
                <a:gd name="connsiteX28" fmla="*/ 103188 w 117488"/>
                <a:gd name="connsiteY28" fmla="*/ 368300 h 447675"/>
                <a:gd name="connsiteX29" fmla="*/ 100013 w 117488"/>
                <a:gd name="connsiteY29" fmla="*/ 377825 h 447675"/>
                <a:gd name="connsiteX30" fmla="*/ 98425 w 117488"/>
                <a:gd name="connsiteY30" fmla="*/ 382587 h 447675"/>
                <a:gd name="connsiteX31" fmla="*/ 96838 w 117488"/>
                <a:gd name="connsiteY31" fmla="*/ 404812 h 447675"/>
                <a:gd name="connsiteX32" fmla="*/ 95250 w 117488"/>
                <a:gd name="connsiteY32" fmla="*/ 411162 h 447675"/>
                <a:gd name="connsiteX33" fmla="*/ 93663 w 117488"/>
                <a:gd name="connsiteY33" fmla="*/ 419100 h 447675"/>
                <a:gd name="connsiteX34" fmla="*/ 92075 w 117488"/>
                <a:gd name="connsiteY34" fmla="*/ 431800 h 447675"/>
                <a:gd name="connsiteX35" fmla="*/ 88900 w 117488"/>
                <a:gd name="connsiteY35" fmla="*/ 441325 h 447675"/>
                <a:gd name="connsiteX36" fmla="*/ 87313 w 117488"/>
                <a:gd name="connsiteY36" fmla="*/ 446087 h 447675"/>
                <a:gd name="connsiteX37" fmla="*/ 82550 w 117488"/>
                <a:gd name="connsiteY37" fmla="*/ 447675 h 447675"/>
                <a:gd name="connsiteX38" fmla="*/ 69850 w 117488"/>
                <a:gd name="connsiteY38" fmla="*/ 436562 h 447675"/>
                <a:gd name="connsiteX39" fmla="*/ 58738 w 117488"/>
                <a:gd name="connsiteY39" fmla="*/ 422275 h 447675"/>
                <a:gd name="connsiteX40" fmla="*/ 41275 w 117488"/>
                <a:gd name="connsiteY40" fmla="*/ 403225 h 447675"/>
                <a:gd name="connsiteX41" fmla="*/ 36513 w 117488"/>
                <a:gd name="connsiteY41" fmla="*/ 392112 h 447675"/>
                <a:gd name="connsiteX42" fmla="*/ 28575 w 117488"/>
                <a:gd name="connsiteY42" fmla="*/ 379412 h 447675"/>
                <a:gd name="connsiteX43" fmla="*/ 26988 w 117488"/>
                <a:gd name="connsiteY43" fmla="*/ 373062 h 447675"/>
                <a:gd name="connsiteX44" fmla="*/ 20638 w 117488"/>
                <a:gd name="connsiteY44" fmla="*/ 360362 h 447675"/>
                <a:gd name="connsiteX45" fmla="*/ 15875 w 117488"/>
                <a:gd name="connsiteY45" fmla="*/ 342900 h 447675"/>
                <a:gd name="connsiteX46" fmla="*/ 12700 w 117488"/>
                <a:gd name="connsiteY46" fmla="*/ 334962 h 447675"/>
                <a:gd name="connsiteX47" fmla="*/ 9525 w 117488"/>
                <a:gd name="connsiteY47" fmla="*/ 322262 h 447675"/>
                <a:gd name="connsiteX48" fmla="*/ 6350 w 117488"/>
                <a:gd name="connsiteY48" fmla="*/ 314325 h 447675"/>
                <a:gd name="connsiteX49" fmla="*/ 4763 w 117488"/>
                <a:gd name="connsiteY49" fmla="*/ 309562 h 447675"/>
                <a:gd name="connsiteX50" fmla="*/ 3175 w 117488"/>
                <a:gd name="connsiteY50" fmla="*/ 290512 h 447675"/>
                <a:gd name="connsiteX51" fmla="*/ 1588 w 117488"/>
                <a:gd name="connsiteY51" fmla="*/ 284162 h 447675"/>
                <a:gd name="connsiteX52" fmla="*/ 0 w 117488"/>
                <a:gd name="connsiteY52" fmla="*/ 273050 h 447675"/>
                <a:gd name="connsiteX53" fmla="*/ 1588 w 117488"/>
                <a:gd name="connsiteY53" fmla="*/ 234950 h 447675"/>
                <a:gd name="connsiteX54" fmla="*/ 3175 w 117488"/>
                <a:gd name="connsiteY54" fmla="*/ 230187 h 447675"/>
                <a:gd name="connsiteX55" fmla="*/ 4763 w 117488"/>
                <a:gd name="connsiteY55" fmla="*/ 220662 h 447675"/>
                <a:gd name="connsiteX56" fmla="*/ 7938 w 117488"/>
                <a:gd name="connsiteY56" fmla="*/ 209550 h 447675"/>
                <a:gd name="connsiteX57" fmla="*/ 9525 w 117488"/>
                <a:gd name="connsiteY57" fmla="*/ 198437 h 447675"/>
                <a:gd name="connsiteX58" fmla="*/ 11113 w 117488"/>
                <a:gd name="connsiteY58" fmla="*/ 192087 h 447675"/>
                <a:gd name="connsiteX59" fmla="*/ 12700 w 117488"/>
                <a:gd name="connsiteY59" fmla="*/ 177800 h 447675"/>
                <a:gd name="connsiteX60" fmla="*/ 17463 w 117488"/>
                <a:gd name="connsiteY60" fmla="*/ 128587 h 447675"/>
                <a:gd name="connsiteX61" fmla="*/ 25400 w 117488"/>
                <a:gd name="connsiteY61" fmla="*/ 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7488" h="447675">
                  <a:moveTo>
                    <a:pt x="25400" y="0"/>
                  </a:moveTo>
                  <a:cubicBezTo>
                    <a:pt x="28046" y="3175"/>
                    <a:pt x="30416" y="6603"/>
                    <a:pt x="33338" y="9525"/>
                  </a:cubicBezTo>
                  <a:cubicBezTo>
                    <a:pt x="34687" y="10874"/>
                    <a:pt x="36751" y="11351"/>
                    <a:pt x="38100" y="12700"/>
                  </a:cubicBezTo>
                  <a:cubicBezTo>
                    <a:pt x="39971" y="14571"/>
                    <a:pt x="41141" y="17041"/>
                    <a:pt x="42863" y="19050"/>
                  </a:cubicBezTo>
                  <a:cubicBezTo>
                    <a:pt x="44324" y="20754"/>
                    <a:pt x="46203" y="22075"/>
                    <a:pt x="47625" y="23812"/>
                  </a:cubicBezTo>
                  <a:cubicBezTo>
                    <a:pt x="50976" y="27908"/>
                    <a:pt x="54215" y="32109"/>
                    <a:pt x="57150" y="36512"/>
                  </a:cubicBezTo>
                  <a:cubicBezTo>
                    <a:pt x="58208" y="38100"/>
                    <a:pt x="58976" y="39926"/>
                    <a:pt x="60325" y="41275"/>
                  </a:cubicBezTo>
                  <a:cubicBezTo>
                    <a:pt x="61674" y="42624"/>
                    <a:pt x="63500" y="43392"/>
                    <a:pt x="65088" y="44450"/>
                  </a:cubicBezTo>
                  <a:cubicBezTo>
                    <a:pt x="65975" y="48001"/>
                    <a:pt x="68303" y="58004"/>
                    <a:pt x="69850" y="60325"/>
                  </a:cubicBezTo>
                  <a:cubicBezTo>
                    <a:pt x="71967" y="63500"/>
                    <a:pt x="74993" y="66230"/>
                    <a:pt x="76200" y="69850"/>
                  </a:cubicBezTo>
                  <a:cubicBezTo>
                    <a:pt x="76729" y="71437"/>
                    <a:pt x="76975" y="73149"/>
                    <a:pt x="77788" y="74612"/>
                  </a:cubicBezTo>
                  <a:cubicBezTo>
                    <a:pt x="79641" y="77948"/>
                    <a:pt x="82021" y="80962"/>
                    <a:pt x="84138" y="84137"/>
                  </a:cubicBezTo>
                  <a:lnTo>
                    <a:pt x="87313" y="88900"/>
                  </a:lnTo>
                  <a:cubicBezTo>
                    <a:pt x="91091" y="100235"/>
                    <a:pt x="88631" y="95640"/>
                    <a:pt x="93663" y="103187"/>
                  </a:cubicBezTo>
                  <a:cubicBezTo>
                    <a:pt x="94721" y="106362"/>
                    <a:pt x="96027" y="109465"/>
                    <a:pt x="96838" y="112712"/>
                  </a:cubicBezTo>
                  <a:cubicBezTo>
                    <a:pt x="97367" y="114829"/>
                    <a:pt x="97566" y="117057"/>
                    <a:pt x="98425" y="119062"/>
                  </a:cubicBezTo>
                  <a:cubicBezTo>
                    <a:pt x="99177" y="120816"/>
                    <a:pt x="100825" y="122081"/>
                    <a:pt x="101600" y="123825"/>
                  </a:cubicBezTo>
                  <a:cubicBezTo>
                    <a:pt x="102959" y="126883"/>
                    <a:pt x="103717" y="130175"/>
                    <a:pt x="104775" y="133350"/>
                  </a:cubicBezTo>
                  <a:cubicBezTo>
                    <a:pt x="105304" y="134937"/>
                    <a:pt x="105957" y="136489"/>
                    <a:pt x="106363" y="138112"/>
                  </a:cubicBezTo>
                  <a:cubicBezTo>
                    <a:pt x="106892" y="140229"/>
                    <a:pt x="107323" y="142372"/>
                    <a:pt x="107950" y="144462"/>
                  </a:cubicBezTo>
                  <a:cubicBezTo>
                    <a:pt x="108912" y="147668"/>
                    <a:pt x="111125" y="153987"/>
                    <a:pt x="111125" y="153987"/>
                  </a:cubicBezTo>
                  <a:cubicBezTo>
                    <a:pt x="111654" y="175154"/>
                    <a:pt x="111850" y="196331"/>
                    <a:pt x="112713" y="217487"/>
                  </a:cubicBezTo>
                  <a:cubicBezTo>
                    <a:pt x="112942" y="223102"/>
                    <a:pt x="115005" y="236707"/>
                    <a:pt x="115888" y="242887"/>
                  </a:cubicBezTo>
                  <a:cubicBezTo>
                    <a:pt x="116957" y="267482"/>
                    <a:pt x="118881" y="284032"/>
                    <a:pt x="115888" y="307975"/>
                  </a:cubicBezTo>
                  <a:cubicBezTo>
                    <a:pt x="115887" y="307986"/>
                    <a:pt x="111920" y="319876"/>
                    <a:pt x="111125" y="322262"/>
                  </a:cubicBezTo>
                  <a:lnTo>
                    <a:pt x="109538" y="327025"/>
                  </a:lnTo>
                  <a:lnTo>
                    <a:pt x="107950" y="331787"/>
                  </a:lnTo>
                  <a:cubicBezTo>
                    <a:pt x="106776" y="344701"/>
                    <a:pt x="106708" y="348761"/>
                    <a:pt x="104775" y="360362"/>
                  </a:cubicBezTo>
                  <a:cubicBezTo>
                    <a:pt x="104331" y="363024"/>
                    <a:pt x="103898" y="365697"/>
                    <a:pt x="103188" y="368300"/>
                  </a:cubicBezTo>
                  <a:cubicBezTo>
                    <a:pt x="102308" y="371529"/>
                    <a:pt x="101071" y="374650"/>
                    <a:pt x="100013" y="377825"/>
                  </a:cubicBezTo>
                  <a:lnTo>
                    <a:pt x="98425" y="382587"/>
                  </a:lnTo>
                  <a:cubicBezTo>
                    <a:pt x="97896" y="389995"/>
                    <a:pt x="97658" y="397430"/>
                    <a:pt x="96838" y="404812"/>
                  </a:cubicBezTo>
                  <a:cubicBezTo>
                    <a:pt x="96597" y="406981"/>
                    <a:pt x="95723" y="409032"/>
                    <a:pt x="95250" y="411162"/>
                  </a:cubicBezTo>
                  <a:cubicBezTo>
                    <a:pt x="94665" y="413796"/>
                    <a:pt x="94073" y="416433"/>
                    <a:pt x="93663" y="419100"/>
                  </a:cubicBezTo>
                  <a:cubicBezTo>
                    <a:pt x="93014" y="423317"/>
                    <a:pt x="92969" y="427628"/>
                    <a:pt x="92075" y="431800"/>
                  </a:cubicBezTo>
                  <a:cubicBezTo>
                    <a:pt x="91374" y="435072"/>
                    <a:pt x="89958" y="438150"/>
                    <a:pt x="88900" y="441325"/>
                  </a:cubicBezTo>
                  <a:cubicBezTo>
                    <a:pt x="88371" y="442912"/>
                    <a:pt x="88900" y="445558"/>
                    <a:pt x="87313" y="446087"/>
                  </a:cubicBezTo>
                  <a:lnTo>
                    <a:pt x="82550" y="447675"/>
                  </a:lnTo>
                  <a:cubicBezTo>
                    <a:pt x="76866" y="443411"/>
                    <a:pt x="74609" y="442186"/>
                    <a:pt x="69850" y="436562"/>
                  </a:cubicBezTo>
                  <a:cubicBezTo>
                    <a:pt x="65953" y="431956"/>
                    <a:pt x="63004" y="426541"/>
                    <a:pt x="58738" y="422275"/>
                  </a:cubicBezTo>
                  <a:cubicBezTo>
                    <a:pt x="52572" y="416109"/>
                    <a:pt x="45916" y="410650"/>
                    <a:pt x="41275" y="403225"/>
                  </a:cubicBezTo>
                  <a:cubicBezTo>
                    <a:pt x="36487" y="395564"/>
                    <a:pt x="39460" y="398989"/>
                    <a:pt x="36513" y="392112"/>
                  </a:cubicBezTo>
                  <a:cubicBezTo>
                    <a:pt x="33608" y="385333"/>
                    <a:pt x="33133" y="385488"/>
                    <a:pt x="28575" y="379412"/>
                  </a:cubicBezTo>
                  <a:cubicBezTo>
                    <a:pt x="28046" y="377295"/>
                    <a:pt x="27827" y="375076"/>
                    <a:pt x="26988" y="373062"/>
                  </a:cubicBezTo>
                  <a:cubicBezTo>
                    <a:pt x="25168" y="368693"/>
                    <a:pt x="21786" y="364954"/>
                    <a:pt x="20638" y="360362"/>
                  </a:cubicBezTo>
                  <a:cubicBezTo>
                    <a:pt x="18986" y="353756"/>
                    <a:pt x="18104" y="348842"/>
                    <a:pt x="15875" y="342900"/>
                  </a:cubicBezTo>
                  <a:cubicBezTo>
                    <a:pt x="14874" y="340232"/>
                    <a:pt x="13538" y="337686"/>
                    <a:pt x="12700" y="334962"/>
                  </a:cubicBezTo>
                  <a:cubicBezTo>
                    <a:pt x="11417" y="330791"/>
                    <a:pt x="10808" y="326433"/>
                    <a:pt x="9525" y="322262"/>
                  </a:cubicBezTo>
                  <a:cubicBezTo>
                    <a:pt x="8687" y="319539"/>
                    <a:pt x="7350" y="316993"/>
                    <a:pt x="6350" y="314325"/>
                  </a:cubicBezTo>
                  <a:cubicBezTo>
                    <a:pt x="5762" y="312758"/>
                    <a:pt x="5292" y="311150"/>
                    <a:pt x="4763" y="309562"/>
                  </a:cubicBezTo>
                  <a:cubicBezTo>
                    <a:pt x="4234" y="303212"/>
                    <a:pt x="3965" y="296835"/>
                    <a:pt x="3175" y="290512"/>
                  </a:cubicBezTo>
                  <a:cubicBezTo>
                    <a:pt x="2904" y="288347"/>
                    <a:pt x="1978" y="286309"/>
                    <a:pt x="1588" y="284162"/>
                  </a:cubicBezTo>
                  <a:cubicBezTo>
                    <a:pt x="919" y="280481"/>
                    <a:pt x="529" y="276754"/>
                    <a:pt x="0" y="273050"/>
                  </a:cubicBezTo>
                  <a:cubicBezTo>
                    <a:pt x="529" y="260350"/>
                    <a:pt x="649" y="247626"/>
                    <a:pt x="1588" y="234950"/>
                  </a:cubicBezTo>
                  <a:cubicBezTo>
                    <a:pt x="1712" y="233281"/>
                    <a:pt x="2812" y="231821"/>
                    <a:pt x="3175" y="230187"/>
                  </a:cubicBezTo>
                  <a:cubicBezTo>
                    <a:pt x="3873" y="227045"/>
                    <a:pt x="4132" y="223818"/>
                    <a:pt x="4763" y="220662"/>
                  </a:cubicBezTo>
                  <a:cubicBezTo>
                    <a:pt x="5761" y="215671"/>
                    <a:pt x="6422" y="214095"/>
                    <a:pt x="7938" y="209550"/>
                  </a:cubicBezTo>
                  <a:cubicBezTo>
                    <a:pt x="8467" y="205846"/>
                    <a:pt x="8856" y="202119"/>
                    <a:pt x="9525" y="198437"/>
                  </a:cubicBezTo>
                  <a:cubicBezTo>
                    <a:pt x="9915" y="196290"/>
                    <a:pt x="10781" y="194243"/>
                    <a:pt x="11113" y="192087"/>
                  </a:cubicBezTo>
                  <a:cubicBezTo>
                    <a:pt x="11842" y="187351"/>
                    <a:pt x="12223" y="182568"/>
                    <a:pt x="12700" y="177800"/>
                  </a:cubicBezTo>
                  <a:cubicBezTo>
                    <a:pt x="14340" y="161401"/>
                    <a:pt x="17463" y="145068"/>
                    <a:pt x="17463" y="128587"/>
                  </a:cubicBezTo>
                  <a:lnTo>
                    <a:pt x="254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591844" y="492973"/>
            <a:ext cx="4181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可能會用到的工具</a:t>
            </a:r>
          </a:p>
        </p:txBody>
      </p:sp>
      <p:cxnSp>
        <p:nvCxnSpPr>
          <p:cNvPr id="19" name="肘形接點 18"/>
          <p:cNvCxnSpPr/>
          <p:nvPr/>
        </p:nvCxnSpPr>
        <p:spPr>
          <a:xfrm>
            <a:off x="4886310" y="2283766"/>
            <a:ext cx="2888624" cy="420707"/>
          </a:xfrm>
          <a:prstGeom prst="bentConnector3">
            <a:avLst>
              <a:gd name="adj1" fmla="val 50000"/>
            </a:avLst>
          </a:prstGeom>
          <a:ln w="5715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flipV="1">
            <a:off x="4928740" y="3104801"/>
            <a:ext cx="2846194" cy="480167"/>
          </a:xfrm>
          <a:prstGeom prst="bentConnector3">
            <a:avLst>
              <a:gd name="adj1" fmla="val 40183"/>
            </a:avLst>
          </a:prstGeom>
          <a:ln w="5715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 flipV="1">
            <a:off x="4928740" y="2920362"/>
            <a:ext cx="2836048" cy="1"/>
          </a:xfrm>
          <a:prstGeom prst="bentConnector3">
            <a:avLst>
              <a:gd name="adj1" fmla="val 50000"/>
            </a:avLst>
          </a:prstGeom>
          <a:ln w="5715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接點 54"/>
          <p:cNvCxnSpPr/>
          <p:nvPr/>
        </p:nvCxnSpPr>
        <p:spPr>
          <a:xfrm flipV="1">
            <a:off x="4905768" y="3268498"/>
            <a:ext cx="2843620" cy="1165467"/>
          </a:xfrm>
          <a:prstGeom prst="bentConnector3">
            <a:avLst>
              <a:gd name="adj1" fmla="val 49675"/>
            </a:avLst>
          </a:prstGeom>
          <a:ln w="5715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 flipV="1">
            <a:off x="4901930" y="3390472"/>
            <a:ext cx="2847458" cy="1875513"/>
          </a:xfrm>
          <a:prstGeom prst="bentConnector3">
            <a:avLst>
              <a:gd name="adj1" fmla="val 60380"/>
            </a:avLst>
          </a:prstGeom>
          <a:ln w="5715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6" descr="Window icon剪貼畫圖像| 免費剪貼畫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4" y="3305699"/>
            <a:ext cx="708914" cy="5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4" descr="「translation icon」的圖片搜尋結果">
            <a:extLst>
              <a:ext uri="{FF2B5EF4-FFF2-40B4-BE49-F238E27FC236}">
                <a16:creationId xmlns:a16="http://schemas.microsoft.com/office/drawing/2014/main" id="{CC01E065-8040-47D8-9D1D-6EC79CA7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4" y="4052882"/>
            <a:ext cx="638144" cy="6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Keras: the Python deep learning API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2" y="5077641"/>
            <a:ext cx="1170270" cy="3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ython 入門＆基本教學介紹！"/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0874" b="86408" l="22409" r="78571">
                        <a14:foregroundMark x1="43417" y1="53398" x2="43417" y2="53398"/>
                        <a14:foregroundMark x1="50000" y1="51942" x2="50000" y2="51942"/>
                        <a14:foregroundMark x1="56583" y1="51942" x2="56583" y2="51942"/>
                        <a14:foregroundMark x1="62045" y1="50000" x2="62045" y2="50000"/>
                        <a14:foregroundMark x1="67367" y1="50971" x2="67367" y2="50971"/>
                        <a14:foregroundMark x1="74090" y1="45631" x2="74090" y2="45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61" r="17837" b="2935"/>
          <a:stretch/>
        </p:blipFill>
        <p:spPr bwMode="auto">
          <a:xfrm>
            <a:off x="739712" y="2031259"/>
            <a:ext cx="1245190" cy="5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14"/>
          <p:cNvSpPr>
            <a:spLocks noChangeArrowheads="1"/>
          </p:cNvSpPr>
          <p:nvPr/>
        </p:nvSpPr>
        <p:spPr bwMode="auto">
          <a:xfrm>
            <a:off x="1841780" y="5102590"/>
            <a:ext cx="3038959" cy="52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Keras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旨在快速實現深度神經網路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，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專注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於用戶友好、模組化和可延伸性</a:t>
            </a:r>
            <a:endParaRPr lang="zh-CN" altLang="en-US" sz="933" dirty="0">
              <a:solidFill>
                <a:schemeClr val="bg1">
                  <a:lumMod val="6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0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8" grpId="0"/>
      <p:bldP spid="8199" grpId="0"/>
      <p:bldP spid="8200" grpId="0"/>
      <p:bldP spid="43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170A9725-78BC-4A8B-8620-1C04ADCBC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34817" r="34826" b="37179"/>
          <a:stretch/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>
            <a:extLst>
              <a:ext uri="{FF2B5EF4-FFF2-40B4-BE49-F238E27FC236}">
                <a16:creationId xmlns:a16="http://schemas.microsoft.com/office/drawing/2014/main" id="{DC9EB905-17E1-440F-86F1-C08DAFE9526D}"/>
              </a:ext>
            </a:extLst>
          </p:cNvPr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6C02E1-F26B-4B25-9CE1-C0601561607C}"/>
              </a:ext>
            </a:extLst>
          </p:cNvPr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2560369" y="2737200"/>
            <a:ext cx="3517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參考資</a:t>
            </a:r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料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94B5375-DE65-46C3-A74F-ADB682278AF3}"/>
              </a:ext>
            </a:extLst>
          </p:cNvPr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8C7D246-72E4-41C3-8C07-9D0C2BA277E6}"/>
              </a:ext>
            </a:extLst>
          </p:cNvPr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D770A4-4B40-4FE0-AC35-D459BE5C028D}"/>
              </a:ext>
            </a:extLst>
          </p:cNvPr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A7DBE-33F2-4AA9-A7A6-42A034EE85CD}"/>
              </a:ext>
            </a:extLst>
          </p:cNvPr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85A7E64-E14B-4BAD-A8C0-450C705FFCF5}"/>
              </a:ext>
            </a:extLst>
          </p:cNvPr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D906C1D-E0E6-4333-98E1-B8ADF4149386}"/>
              </a:ext>
            </a:extLst>
          </p:cNvPr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338F546-750C-496E-B178-5E6A427E0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7233"/>
          <a:stretch/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7D1BC6-3407-4953-A335-7364E48F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4060"/>
          <a:stretch/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6"/>
          <p:cNvSpPr/>
          <p:nvPr/>
        </p:nvSpPr>
        <p:spPr bwMode="auto">
          <a:xfrm>
            <a:off x="3231962" y="1868406"/>
            <a:ext cx="6577056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OpenCV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https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://docs.opencv.org/master/d6/d00/tutorial_py_root.html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6076" y="1844807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798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1</a:t>
            </a:r>
            <a:endParaRPr lang="zh-CN" altLang="en-US" sz="4798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Rectangle 16"/>
          <p:cNvSpPr/>
          <p:nvPr/>
        </p:nvSpPr>
        <p:spPr bwMode="auto">
          <a:xfrm>
            <a:off x="3266145" y="2819208"/>
            <a:ext cx="3771964" cy="636328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Keras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https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://keras.io/getting_started/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56076" y="2703487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798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</a:t>
            </a:r>
            <a:endParaRPr lang="zh-CN" altLang="en-US" sz="7997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Rectangle 16"/>
          <p:cNvSpPr/>
          <p:nvPr/>
        </p:nvSpPr>
        <p:spPr bwMode="auto">
          <a:xfrm>
            <a:off x="3266145" y="3730959"/>
            <a:ext cx="4889564" cy="356251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https://pypi.org/project/googletrans/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56076" y="3563488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798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3</a:t>
            </a:r>
            <a:endParaRPr lang="zh-CN" altLang="en-US" sz="4798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52" name="Rectangle 16"/>
          <p:cNvSpPr/>
          <p:nvPr/>
        </p:nvSpPr>
        <p:spPr bwMode="auto">
          <a:xfrm>
            <a:off x="3266145" y="4559520"/>
            <a:ext cx="6662946" cy="652486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https://towardsdatascience.com/using-artificial-intelligence-to-detect-recyclable-waste-part-1-9e9645029a3a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6076" y="4423489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798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4</a:t>
            </a:r>
            <a:endParaRPr lang="zh-CN" altLang="en-US" sz="4798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503733" y="461552"/>
            <a:ext cx="4327723" cy="1139208"/>
            <a:chOff x="3630064" y="358793"/>
            <a:chExt cx="4327723" cy="1139208"/>
          </a:xfrm>
        </p:grpSpPr>
        <p:sp>
          <p:nvSpPr>
            <p:cNvPr id="43" name="Freeform 123"/>
            <p:cNvSpPr>
              <a:spLocks noEditPoints="1"/>
            </p:cNvSpPr>
            <p:nvPr/>
          </p:nvSpPr>
          <p:spPr bwMode="auto">
            <a:xfrm>
              <a:off x="3630064" y="358793"/>
              <a:ext cx="1438889" cy="1007533"/>
            </a:xfrm>
            <a:custGeom>
              <a:avLst/>
              <a:gdLst/>
              <a:ahLst/>
              <a:cxnLst>
                <a:cxn ang="0">
                  <a:pos x="1179" y="92"/>
                </a:cxn>
                <a:cxn ang="0">
                  <a:pos x="1259" y="275"/>
                </a:cxn>
                <a:cxn ang="0">
                  <a:pos x="1607" y="202"/>
                </a:cxn>
                <a:cxn ang="0">
                  <a:pos x="1753" y="130"/>
                </a:cxn>
                <a:cxn ang="0">
                  <a:pos x="1857" y="304"/>
                </a:cxn>
                <a:cxn ang="0">
                  <a:pos x="2021" y="567"/>
                </a:cxn>
                <a:cxn ang="0">
                  <a:pos x="1753" y="1262"/>
                </a:cxn>
                <a:cxn ang="0">
                  <a:pos x="877" y="1371"/>
                </a:cxn>
                <a:cxn ang="0">
                  <a:pos x="11" y="1411"/>
                </a:cxn>
                <a:cxn ang="0">
                  <a:pos x="24" y="1101"/>
                </a:cxn>
                <a:cxn ang="0">
                  <a:pos x="182" y="802"/>
                </a:cxn>
                <a:cxn ang="0">
                  <a:pos x="595" y="409"/>
                </a:cxn>
                <a:cxn ang="0">
                  <a:pos x="1073" y="700"/>
                </a:cxn>
                <a:cxn ang="0">
                  <a:pos x="1155" y="187"/>
                </a:cxn>
                <a:cxn ang="0">
                  <a:pos x="896" y="703"/>
                </a:cxn>
                <a:cxn ang="0">
                  <a:pos x="1038" y="796"/>
                </a:cxn>
                <a:cxn ang="0">
                  <a:pos x="1167" y="547"/>
                </a:cxn>
                <a:cxn ang="0">
                  <a:pos x="1033" y="1090"/>
                </a:cxn>
                <a:cxn ang="0">
                  <a:pos x="1684" y="283"/>
                </a:cxn>
                <a:cxn ang="0">
                  <a:pos x="1558" y="660"/>
                </a:cxn>
                <a:cxn ang="0">
                  <a:pos x="940" y="1250"/>
                </a:cxn>
                <a:cxn ang="0">
                  <a:pos x="961" y="1290"/>
                </a:cxn>
                <a:cxn ang="0">
                  <a:pos x="1656" y="456"/>
                </a:cxn>
                <a:cxn ang="0">
                  <a:pos x="1781" y="577"/>
                </a:cxn>
                <a:cxn ang="0">
                  <a:pos x="1813" y="253"/>
                </a:cxn>
                <a:cxn ang="0">
                  <a:pos x="1756" y="300"/>
                </a:cxn>
                <a:cxn ang="0">
                  <a:pos x="1631" y="706"/>
                </a:cxn>
                <a:cxn ang="0">
                  <a:pos x="1722" y="409"/>
                </a:cxn>
                <a:cxn ang="0">
                  <a:pos x="1697" y="707"/>
                </a:cxn>
                <a:cxn ang="0">
                  <a:pos x="1737" y="743"/>
                </a:cxn>
                <a:cxn ang="0">
                  <a:pos x="1221" y="1099"/>
                </a:cxn>
                <a:cxn ang="0">
                  <a:pos x="1797" y="683"/>
                </a:cxn>
                <a:cxn ang="0">
                  <a:pos x="1788" y="561"/>
                </a:cxn>
                <a:cxn ang="0">
                  <a:pos x="342" y="594"/>
                </a:cxn>
                <a:cxn ang="0">
                  <a:pos x="403" y="1094"/>
                </a:cxn>
                <a:cxn ang="0">
                  <a:pos x="899" y="803"/>
                </a:cxn>
                <a:cxn ang="0">
                  <a:pos x="1881" y="451"/>
                </a:cxn>
                <a:cxn ang="0">
                  <a:pos x="1776" y="1127"/>
                </a:cxn>
                <a:cxn ang="0">
                  <a:pos x="1227" y="1221"/>
                </a:cxn>
                <a:cxn ang="0">
                  <a:pos x="1396" y="1251"/>
                </a:cxn>
                <a:cxn ang="0">
                  <a:pos x="1799" y="1250"/>
                </a:cxn>
                <a:cxn ang="0">
                  <a:pos x="2009" y="560"/>
                </a:cxn>
                <a:cxn ang="0">
                  <a:pos x="1736" y="999"/>
                </a:cxn>
                <a:cxn ang="0">
                  <a:pos x="991" y="1301"/>
                </a:cxn>
                <a:cxn ang="0">
                  <a:pos x="1858" y="766"/>
                </a:cxn>
                <a:cxn ang="0">
                  <a:pos x="1458" y="864"/>
                </a:cxn>
                <a:cxn ang="0">
                  <a:pos x="1300" y="1031"/>
                </a:cxn>
                <a:cxn ang="0">
                  <a:pos x="1489" y="913"/>
                </a:cxn>
                <a:cxn ang="0">
                  <a:pos x="1464" y="896"/>
                </a:cxn>
                <a:cxn ang="0">
                  <a:pos x="107" y="1088"/>
                </a:cxn>
                <a:cxn ang="0">
                  <a:pos x="156" y="1111"/>
                </a:cxn>
                <a:cxn ang="0">
                  <a:pos x="710" y="1240"/>
                </a:cxn>
                <a:cxn ang="0">
                  <a:pos x="91" y="1159"/>
                </a:cxn>
                <a:cxn ang="0">
                  <a:pos x="430" y="1205"/>
                </a:cxn>
                <a:cxn ang="0">
                  <a:pos x="399" y="1216"/>
                </a:cxn>
                <a:cxn ang="0">
                  <a:pos x="116" y="1207"/>
                </a:cxn>
                <a:cxn ang="0">
                  <a:pos x="641" y="1373"/>
                </a:cxn>
                <a:cxn ang="0">
                  <a:pos x="368" y="1369"/>
                </a:cxn>
                <a:cxn ang="0">
                  <a:pos x="88" y="1337"/>
                </a:cxn>
                <a:cxn ang="0">
                  <a:pos x="120" y="1331"/>
                </a:cxn>
                <a:cxn ang="0">
                  <a:pos x="686" y="1288"/>
                </a:cxn>
                <a:cxn ang="0">
                  <a:pos x="877" y="1358"/>
                </a:cxn>
              </a:cxnLst>
              <a:rect l="0" t="0" r="r" b="b"/>
              <a:pathLst>
                <a:path w="2040" h="1427">
                  <a:moveTo>
                    <a:pt x="1079" y="278"/>
                  </a:moveTo>
                  <a:lnTo>
                    <a:pt x="1079" y="278"/>
                  </a:lnTo>
                  <a:lnTo>
                    <a:pt x="1079" y="276"/>
                  </a:lnTo>
                  <a:lnTo>
                    <a:pt x="1077" y="275"/>
                  </a:lnTo>
                  <a:lnTo>
                    <a:pt x="1077" y="275"/>
                  </a:lnTo>
                  <a:lnTo>
                    <a:pt x="1077" y="278"/>
                  </a:lnTo>
                  <a:lnTo>
                    <a:pt x="1076" y="278"/>
                  </a:lnTo>
                  <a:lnTo>
                    <a:pt x="1076" y="275"/>
                  </a:lnTo>
                  <a:lnTo>
                    <a:pt x="1076" y="274"/>
                  </a:lnTo>
                  <a:lnTo>
                    <a:pt x="1077" y="273"/>
                  </a:lnTo>
                  <a:lnTo>
                    <a:pt x="1077" y="273"/>
                  </a:lnTo>
                  <a:lnTo>
                    <a:pt x="1078" y="271"/>
                  </a:lnTo>
                  <a:lnTo>
                    <a:pt x="1080" y="271"/>
                  </a:lnTo>
                  <a:lnTo>
                    <a:pt x="1081" y="271"/>
                  </a:lnTo>
                  <a:lnTo>
                    <a:pt x="1082" y="271"/>
                  </a:lnTo>
                  <a:lnTo>
                    <a:pt x="1082" y="270"/>
                  </a:lnTo>
                  <a:lnTo>
                    <a:pt x="1082" y="270"/>
                  </a:lnTo>
                  <a:lnTo>
                    <a:pt x="1081" y="269"/>
                  </a:lnTo>
                  <a:lnTo>
                    <a:pt x="1081" y="267"/>
                  </a:lnTo>
                  <a:lnTo>
                    <a:pt x="1084" y="263"/>
                  </a:lnTo>
                  <a:lnTo>
                    <a:pt x="1088" y="261"/>
                  </a:lnTo>
                  <a:lnTo>
                    <a:pt x="1091" y="259"/>
                  </a:lnTo>
                  <a:lnTo>
                    <a:pt x="1091" y="259"/>
                  </a:lnTo>
                  <a:lnTo>
                    <a:pt x="1093" y="253"/>
                  </a:lnTo>
                  <a:lnTo>
                    <a:pt x="1096" y="245"/>
                  </a:lnTo>
                  <a:lnTo>
                    <a:pt x="1105" y="231"/>
                  </a:lnTo>
                  <a:lnTo>
                    <a:pt x="1115" y="218"/>
                  </a:lnTo>
                  <a:lnTo>
                    <a:pt x="1125" y="206"/>
                  </a:lnTo>
                  <a:lnTo>
                    <a:pt x="1125" y="206"/>
                  </a:lnTo>
                  <a:lnTo>
                    <a:pt x="1127" y="198"/>
                  </a:lnTo>
                  <a:lnTo>
                    <a:pt x="1130" y="191"/>
                  </a:lnTo>
                  <a:lnTo>
                    <a:pt x="1133" y="183"/>
                  </a:lnTo>
                  <a:lnTo>
                    <a:pt x="1137" y="176"/>
                  </a:lnTo>
                  <a:lnTo>
                    <a:pt x="1147" y="162"/>
                  </a:lnTo>
                  <a:lnTo>
                    <a:pt x="1156" y="147"/>
                  </a:lnTo>
                  <a:lnTo>
                    <a:pt x="1166" y="133"/>
                  </a:lnTo>
                  <a:lnTo>
                    <a:pt x="1170" y="125"/>
                  </a:lnTo>
                  <a:lnTo>
                    <a:pt x="1173" y="117"/>
                  </a:lnTo>
                  <a:lnTo>
                    <a:pt x="1177" y="109"/>
                  </a:lnTo>
                  <a:lnTo>
                    <a:pt x="1178" y="101"/>
                  </a:lnTo>
                  <a:lnTo>
                    <a:pt x="1179" y="92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1" y="82"/>
                  </a:lnTo>
                  <a:lnTo>
                    <a:pt x="1184" y="81"/>
                  </a:lnTo>
                  <a:lnTo>
                    <a:pt x="1186" y="78"/>
                  </a:lnTo>
                  <a:lnTo>
                    <a:pt x="1188" y="75"/>
                  </a:lnTo>
                  <a:lnTo>
                    <a:pt x="1190" y="71"/>
                  </a:lnTo>
                  <a:lnTo>
                    <a:pt x="1190" y="67"/>
                  </a:lnTo>
                  <a:lnTo>
                    <a:pt x="1190" y="63"/>
                  </a:lnTo>
                  <a:lnTo>
                    <a:pt x="1187" y="60"/>
                  </a:lnTo>
                  <a:lnTo>
                    <a:pt x="1187" y="60"/>
                  </a:lnTo>
                  <a:lnTo>
                    <a:pt x="1191" y="58"/>
                  </a:lnTo>
                  <a:lnTo>
                    <a:pt x="1193" y="56"/>
                  </a:lnTo>
                  <a:lnTo>
                    <a:pt x="1196" y="48"/>
                  </a:lnTo>
                  <a:lnTo>
                    <a:pt x="1199" y="39"/>
                  </a:lnTo>
                  <a:lnTo>
                    <a:pt x="1201" y="29"/>
                  </a:lnTo>
                  <a:lnTo>
                    <a:pt x="1203" y="19"/>
                  </a:lnTo>
                  <a:lnTo>
                    <a:pt x="1207" y="11"/>
                  </a:lnTo>
                  <a:lnTo>
                    <a:pt x="1210" y="3"/>
                  </a:lnTo>
                  <a:lnTo>
                    <a:pt x="1212" y="1"/>
                  </a:lnTo>
                  <a:lnTo>
                    <a:pt x="1214" y="0"/>
                  </a:lnTo>
                  <a:lnTo>
                    <a:pt x="1214" y="0"/>
                  </a:lnTo>
                  <a:lnTo>
                    <a:pt x="1221" y="5"/>
                  </a:lnTo>
                  <a:lnTo>
                    <a:pt x="1225" y="13"/>
                  </a:lnTo>
                  <a:lnTo>
                    <a:pt x="1228" y="21"/>
                  </a:lnTo>
                  <a:lnTo>
                    <a:pt x="1231" y="30"/>
                  </a:lnTo>
                  <a:lnTo>
                    <a:pt x="1235" y="50"/>
                  </a:lnTo>
                  <a:lnTo>
                    <a:pt x="1238" y="70"/>
                  </a:lnTo>
                  <a:lnTo>
                    <a:pt x="1238" y="70"/>
                  </a:lnTo>
                  <a:lnTo>
                    <a:pt x="1240" y="80"/>
                  </a:lnTo>
                  <a:lnTo>
                    <a:pt x="1244" y="91"/>
                  </a:lnTo>
                  <a:lnTo>
                    <a:pt x="1247" y="102"/>
                  </a:lnTo>
                  <a:lnTo>
                    <a:pt x="1250" y="111"/>
                  </a:lnTo>
                  <a:lnTo>
                    <a:pt x="1250" y="111"/>
                  </a:lnTo>
                  <a:lnTo>
                    <a:pt x="1252" y="128"/>
                  </a:lnTo>
                  <a:lnTo>
                    <a:pt x="1253" y="147"/>
                  </a:lnTo>
                  <a:lnTo>
                    <a:pt x="1254" y="186"/>
                  </a:lnTo>
                  <a:lnTo>
                    <a:pt x="1254" y="186"/>
                  </a:lnTo>
                  <a:lnTo>
                    <a:pt x="1255" y="236"/>
                  </a:lnTo>
                  <a:lnTo>
                    <a:pt x="1256" y="257"/>
                  </a:lnTo>
                  <a:lnTo>
                    <a:pt x="1259" y="275"/>
                  </a:lnTo>
                  <a:lnTo>
                    <a:pt x="1259" y="275"/>
                  </a:lnTo>
                  <a:lnTo>
                    <a:pt x="1252" y="320"/>
                  </a:lnTo>
                  <a:lnTo>
                    <a:pt x="1244" y="365"/>
                  </a:lnTo>
                  <a:lnTo>
                    <a:pt x="1233" y="408"/>
                  </a:lnTo>
                  <a:lnTo>
                    <a:pt x="1228" y="429"/>
                  </a:lnTo>
                  <a:lnTo>
                    <a:pt x="1222" y="450"/>
                  </a:lnTo>
                  <a:lnTo>
                    <a:pt x="1222" y="450"/>
                  </a:lnTo>
                  <a:lnTo>
                    <a:pt x="1250" y="424"/>
                  </a:lnTo>
                  <a:lnTo>
                    <a:pt x="1278" y="398"/>
                  </a:lnTo>
                  <a:lnTo>
                    <a:pt x="1308" y="373"/>
                  </a:lnTo>
                  <a:lnTo>
                    <a:pt x="1338" y="348"/>
                  </a:lnTo>
                  <a:lnTo>
                    <a:pt x="1338" y="348"/>
                  </a:lnTo>
                  <a:lnTo>
                    <a:pt x="1356" y="334"/>
                  </a:lnTo>
                  <a:lnTo>
                    <a:pt x="1364" y="327"/>
                  </a:lnTo>
                  <a:lnTo>
                    <a:pt x="1373" y="320"/>
                  </a:lnTo>
                  <a:lnTo>
                    <a:pt x="1373" y="320"/>
                  </a:lnTo>
                  <a:lnTo>
                    <a:pt x="1382" y="314"/>
                  </a:lnTo>
                  <a:lnTo>
                    <a:pt x="1393" y="309"/>
                  </a:lnTo>
                  <a:lnTo>
                    <a:pt x="1397" y="306"/>
                  </a:lnTo>
                  <a:lnTo>
                    <a:pt x="1403" y="304"/>
                  </a:lnTo>
                  <a:lnTo>
                    <a:pt x="1407" y="300"/>
                  </a:lnTo>
                  <a:lnTo>
                    <a:pt x="1410" y="294"/>
                  </a:lnTo>
                  <a:lnTo>
                    <a:pt x="1410" y="294"/>
                  </a:lnTo>
                  <a:lnTo>
                    <a:pt x="1411" y="296"/>
                  </a:lnTo>
                  <a:lnTo>
                    <a:pt x="1413" y="297"/>
                  </a:lnTo>
                  <a:lnTo>
                    <a:pt x="1415" y="296"/>
                  </a:lnTo>
                  <a:lnTo>
                    <a:pt x="1417" y="294"/>
                  </a:lnTo>
                  <a:lnTo>
                    <a:pt x="1417" y="294"/>
                  </a:lnTo>
                  <a:lnTo>
                    <a:pt x="1428" y="287"/>
                  </a:lnTo>
                  <a:lnTo>
                    <a:pt x="1439" y="281"/>
                  </a:lnTo>
                  <a:lnTo>
                    <a:pt x="1462" y="269"/>
                  </a:lnTo>
                  <a:lnTo>
                    <a:pt x="1484" y="258"/>
                  </a:lnTo>
                  <a:lnTo>
                    <a:pt x="1495" y="251"/>
                  </a:lnTo>
                  <a:lnTo>
                    <a:pt x="1505" y="243"/>
                  </a:lnTo>
                  <a:lnTo>
                    <a:pt x="1505" y="243"/>
                  </a:lnTo>
                  <a:lnTo>
                    <a:pt x="1519" y="239"/>
                  </a:lnTo>
                  <a:lnTo>
                    <a:pt x="1532" y="233"/>
                  </a:lnTo>
                  <a:lnTo>
                    <a:pt x="1557" y="223"/>
                  </a:lnTo>
                  <a:lnTo>
                    <a:pt x="1581" y="212"/>
                  </a:lnTo>
                  <a:lnTo>
                    <a:pt x="1593" y="207"/>
                  </a:lnTo>
                  <a:lnTo>
                    <a:pt x="1607" y="202"/>
                  </a:lnTo>
                  <a:lnTo>
                    <a:pt x="1607" y="202"/>
                  </a:lnTo>
                  <a:lnTo>
                    <a:pt x="1610" y="199"/>
                  </a:lnTo>
                  <a:lnTo>
                    <a:pt x="1615" y="196"/>
                  </a:lnTo>
                  <a:lnTo>
                    <a:pt x="1623" y="190"/>
                  </a:lnTo>
                  <a:lnTo>
                    <a:pt x="1623" y="190"/>
                  </a:lnTo>
                  <a:lnTo>
                    <a:pt x="1626" y="186"/>
                  </a:lnTo>
                  <a:lnTo>
                    <a:pt x="1630" y="182"/>
                  </a:lnTo>
                  <a:lnTo>
                    <a:pt x="1633" y="178"/>
                  </a:lnTo>
                  <a:lnTo>
                    <a:pt x="1636" y="173"/>
                  </a:lnTo>
                  <a:lnTo>
                    <a:pt x="1636" y="173"/>
                  </a:lnTo>
                  <a:lnTo>
                    <a:pt x="1639" y="171"/>
                  </a:lnTo>
                  <a:lnTo>
                    <a:pt x="1644" y="170"/>
                  </a:lnTo>
                  <a:lnTo>
                    <a:pt x="1647" y="169"/>
                  </a:lnTo>
                  <a:lnTo>
                    <a:pt x="1650" y="167"/>
                  </a:lnTo>
                  <a:lnTo>
                    <a:pt x="1650" y="167"/>
                  </a:lnTo>
                  <a:lnTo>
                    <a:pt x="1656" y="161"/>
                  </a:lnTo>
                  <a:lnTo>
                    <a:pt x="1662" y="154"/>
                  </a:lnTo>
                  <a:lnTo>
                    <a:pt x="1666" y="146"/>
                  </a:lnTo>
                  <a:lnTo>
                    <a:pt x="1670" y="137"/>
                  </a:lnTo>
                  <a:lnTo>
                    <a:pt x="1680" y="120"/>
                  </a:lnTo>
                  <a:lnTo>
                    <a:pt x="1688" y="103"/>
                  </a:lnTo>
                  <a:lnTo>
                    <a:pt x="1688" y="103"/>
                  </a:lnTo>
                  <a:lnTo>
                    <a:pt x="1688" y="96"/>
                  </a:lnTo>
                  <a:lnTo>
                    <a:pt x="1687" y="91"/>
                  </a:lnTo>
                  <a:lnTo>
                    <a:pt x="1687" y="86"/>
                  </a:lnTo>
                  <a:lnTo>
                    <a:pt x="1688" y="84"/>
                  </a:lnTo>
                  <a:lnTo>
                    <a:pt x="1691" y="81"/>
                  </a:lnTo>
                  <a:lnTo>
                    <a:pt x="1691" y="81"/>
                  </a:lnTo>
                  <a:lnTo>
                    <a:pt x="1696" y="82"/>
                  </a:lnTo>
                  <a:lnTo>
                    <a:pt x="1698" y="82"/>
                  </a:lnTo>
                  <a:lnTo>
                    <a:pt x="1701" y="81"/>
                  </a:lnTo>
                  <a:lnTo>
                    <a:pt x="1701" y="81"/>
                  </a:lnTo>
                  <a:lnTo>
                    <a:pt x="1705" y="97"/>
                  </a:lnTo>
                  <a:lnTo>
                    <a:pt x="1710" y="112"/>
                  </a:lnTo>
                  <a:lnTo>
                    <a:pt x="1714" y="127"/>
                  </a:lnTo>
                  <a:lnTo>
                    <a:pt x="1715" y="135"/>
                  </a:lnTo>
                  <a:lnTo>
                    <a:pt x="1715" y="142"/>
                  </a:lnTo>
                  <a:lnTo>
                    <a:pt x="1715" y="142"/>
                  </a:lnTo>
                  <a:lnTo>
                    <a:pt x="1730" y="138"/>
                  </a:lnTo>
                  <a:lnTo>
                    <a:pt x="1742" y="134"/>
                  </a:lnTo>
                  <a:lnTo>
                    <a:pt x="1753" y="130"/>
                  </a:lnTo>
                  <a:lnTo>
                    <a:pt x="1766" y="126"/>
                  </a:lnTo>
                  <a:lnTo>
                    <a:pt x="1766" y="126"/>
                  </a:lnTo>
                  <a:lnTo>
                    <a:pt x="1781" y="147"/>
                  </a:lnTo>
                  <a:lnTo>
                    <a:pt x="1787" y="157"/>
                  </a:lnTo>
                  <a:lnTo>
                    <a:pt x="1793" y="169"/>
                  </a:lnTo>
                  <a:lnTo>
                    <a:pt x="1793" y="169"/>
                  </a:lnTo>
                  <a:lnTo>
                    <a:pt x="1797" y="168"/>
                  </a:lnTo>
                  <a:lnTo>
                    <a:pt x="1800" y="167"/>
                  </a:lnTo>
                  <a:lnTo>
                    <a:pt x="1804" y="164"/>
                  </a:lnTo>
                  <a:lnTo>
                    <a:pt x="1809" y="161"/>
                  </a:lnTo>
                  <a:lnTo>
                    <a:pt x="1812" y="161"/>
                  </a:lnTo>
                  <a:lnTo>
                    <a:pt x="1814" y="162"/>
                  </a:lnTo>
                  <a:lnTo>
                    <a:pt x="1814" y="162"/>
                  </a:lnTo>
                  <a:lnTo>
                    <a:pt x="1816" y="163"/>
                  </a:lnTo>
                  <a:lnTo>
                    <a:pt x="1818" y="164"/>
                  </a:lnTo>
                  <a:lnTo>
                    <a:pt x="1820" y="167"/>
                  </a:lnTo>
                  <a:lnTo>
                    <a:pt x="1822" y="172"/>
                  </a:lnTo>
                  <a:lnTo>
                    <a:pt x="1823" y="179"/>
                  </a:lnTo>
                  <a:lnTo>
                    <a:pt x="1823" y="184"/>
                  </a:lnTo>
                  <a:lnTo>
                    <a:pt x="1824" y="190"/>
                  </a:lnTo>
                  <a:lnTo>
                    <a:pt x="1828" y="195"/>
                  </a:lnTo>
                  <a:lnTo>
                    <a:pt x="1829" y="196"/>
                  </a:lnTo>
                  <a:lnTo>
                    <a:pt x="1831" y="197"/>
                  </a:lnTo>
                  <a:lnTo>
                    <a:pt x="1831" y="197"/>
                  </a:lnTo>
                  <a:lnTo>
                    <a:pt x="1839" y="194"/>
                  </a:lnTo>
                  <a:lnTo>
                    <a:pt x="1847" y="191"/>
                  </a:lnTo>
                  <a:lnTo>
                    <a:pt x="1856" y="190"/>
                  </a:lnTo>
                  <a:lnTo>
                    <a:pt x="1860" y="191"/>
                  </a:lnTo>
                  <a:lnTo>
                    <a:pt x="1863" y="192"/>
                  </a:lnTo>
                  <a:lnTo>
                    <a:pt x="1863" y="192"/>
                  </a:lnTo>
                  <a:lnTo>
                    <a:pt x="1866" y="198"/>
                  </a:lnTo>
                  <a:lnTo>
                    <a:pt x="1867" y="206"/>
                  </a:lnTo>
                  <a:lnTo>
                    <a:pt x="1869" y="212"/>
                  </a:lnTo>
                  <a:lnTo>
                    <a:pt x="1869" y="219"/>
                  </a:lnTo>
                  <a:lnTo>
                    <a:pt x="1869" y="233"/>
                  </a:lnTo>
                  <a:lnTo>
                    <a:pt x="1867" y="248"/>
                  </a:lnTo>
                  <a:lnTo>
                    <a:pt x="1864" y="263"/>
                  </a:lnTo>
                  <a:lnTo>
                    <a:pt x="1861" y="278"/>
                  </a:lnTo>
                  <a:lnTo>
                    <a:pt x="1852" y="305"/>
                  </a:lnTo>
                  <a:lnTo>
                    <a:pt x="1852" y="305"/>
                  </a:lnTo>
                  <a:lnTo>
                    <a:pt x="1857" y="304"/>
                  </a:lnTo>
                  <a:lnTo>
                    <a:pt x="1862" y="304"/>
                  </a:lnTo>
                  <a:lnTo>
                    <a:pt x="1873" y="303"/>
                  </a:lnTo>
                  <a:lnTo>
                    <a:pt x="1884" y="303"/>
                  </a:lnTo>
                  <a:lnTo>
                    <a:pt x="1895" y="302"/>
                  </a:lnTo>
                  <a:lnTo>
                    <a:pt x="1895" y="302"/>
                  </a:lnTo>
                  <a:lnTo>
                    <a:pt x="1902" y="299"/>
                  </a:lnTo>
                  <a:lnTo>
                    <a:pt x="1908" y="296"/>
                  </a:lnTo>
                  <a:lnTo>
                    <a:pt x="1914" y="292"/>
                  </a:lnTo>
                  <a:lnTo>
                    <a:pt x="1917" y="292"/>
                  </a:lnTo>
                  <a:lnTo>
                    <a:pt x="1920" y="293"/>
                  </a:lnTo>
                  <a:lnTo>
                    <a:pt x="1920" y="293"/>
                  </a:lnTo>
                  <a:lnTo>
                    <a:pt x="1922" y="297"/>
                  </a:lnTo>
                  <a:lnTo>
                    <a:pt x="1922" y="301"/>
                  </a:lnTo>
                  <a:lnTo>
                    <a:pt x="1922" y="305"/>
                  </a:lnTo>
                  <a:lnTo>
                    <a:pt x="1921" y="309"/>
                  </a:lnTo>
                  <a:lnTo>
                    <a:pt x="1914" y="327"/>
                  </a:lnTo>
                  <a:lnTo>
                    <a:pt x="1914" y="327"/>
                  </a:lnTo>
                  <a:lnTo>
                    <a:pt x="1908" y="349"/>
                  </a:lnTo>
                  <a:lnTo>
                    <a:pt x="1902" y="372"/>
                  </a:lnTo>
                  <a:lnTo>
                    <a:pt x="1890" y="415"/>
                  </a:lnTo>
                  <a:lnTo>
                    <a:pt x="1890" y="415"/>
                  </a:lnTo>
                  <a:lnTo>
                    <a:pt x="1923" y="415"/>
                  </a:lnTo>
                  <a:lnTo>
                    <a:pt x="1954" y="413"/>
                  </a:lnTo>
                  <a:lnTo>
                    <a:pt x="2016" y="407"/>
                  </a:lnTo>
                  <a:lnTo>
                    <a:pt x="2016" y="407"/>
                  </a:lnTo>
                  <a:lnTo>
                    <a:pt x="2023" y="415"/>
                  </a:lnTo>
                  <a:lnTo>
                    <a:pt x="2029" y="423"/>
                  </a:lnTo>
                  <a:lnTo>
                    <a:pt x="2033" y="430"/>
                  </a:lnTo>
                  <a:lnTo>
                    <a:pt x="2036" y="438"/>
                  </a:lnTo>
                  <a:lnTo>
                    <a:pt x="2039" y="446"/>
                  </a:lnTo>
                  <a:lnTo>
                    <a:pt x="2040" y="456"/>
                  </a:lnTo>
                  <a:lnTo>
                    <a:pt x="2039" y="467"/>
                  </a:lnTo>
                  <a:lnTo>
                    <a:pt x="2038" y="480"/>
                  </a:lnTo>
                  <a:lnTo>
                    <a:pt x="2038" y="480"/>
                  </a:lnTo>
                  <a:lnTo>
                    <a:pt x="2034" y="494"/>
                  </a:lnTo>
                  <a:lnTo>
                    <a:pt x="2030" y="510"/>
                  </a:lnTo>
                  <a:lnTo>
                    <a:pt x="2027" y="526"/>
                  </a:lnTo>
                  <a:lnTo>
                    <a:pt x="2024" y="542"/>
                  </a:lnTo>
                  <a:lnTo>
                    <a:pt x="2024" y="542"/>
                  </a:lnTo>
                  <a:lnTo>
                    <a:pt x="2021" y="555"/>
                  </a:lnTo>
                  <a:lnTo>
                    <a:pt x="2021" y="567"/>
                  </a:lnTo>
                  <a:lnTo>
                    <a:pt x="2020" y="580"/>
                  </a:lnTo>
                  <a:lnTo>
                    <a:pt x="2019" y="593"/>
                  </a:lnTo>
                  <a:lnTo>
                    <a:pt x="2019" y="593"/>
                  </a:lnTo>
                  <a:lnTo>
                    <a:pt x="2017" y="603"/>
                  </a:lnTo>
                  <a:lnTo>
                    <a:pt x="2014" y="612"/>
                  </a:lnTo>
                  <a:lnTo>
                    <a:pt x="2011" y="622"/>
                  </a:lnTo>
                  <a:lnTo>
                    <a:pt x="2009" y="631"/>
                  </a:lnTo>
                  <a:lnTo>
                    <a:pt x="2009" y="631"/>
                  </a:lnTo>
                  <a:lnTo>
                    <a:pt x="2005" y="647"/>
                  </a:lnTo>
                  <a:lnTo>
                    <a:pt x="2002" y="661"/>
                  </a:lnTo>
                  <a:lnTo>
                    <a:pt x="1993" y="693"/>
                  </a:lnTo>
                  <a:lnTo>
                    <a:pt x="1993" y="693"/>
                  </a:lnTo>
                  <a:lnTo>
                    <a:pt x="1974" y="768"/>
                  </a:lnTo>
                  <a:lnTo>
                    <a:pt x="1956" y="844"/>
                  </a:lnTo>
                  <a:lnTo>
                    <a:pt x="1937" y="919"/>
                  </a:lnTo>
                  <a:lnTo>
                    <a:pt x="1919" y="991"/>
                  </a:lnTo>
                  <a:lnTo>
                    <a:pt x="1919" y="991"/>
                  </a:lnTo>
                  <a:lnTo>
                    <a:pt x="1911" y="1014"/>
                  </a:lnTo>
                  <a:lnTo>
                    <a:pt x="1905" y="1036"/>
                  </a:lnTo>
                  <a:lnTo>
                    <a:pt x="1898" y="1058"/>
                  </a:lnTo>
                  <a:lnTo>
                    <a:pt x="1895" y="1069"/>
                  </a:lnTo>
                  <a:lnTo>
                    <a:pt x="1893" y="1079"/>
                  </a:lnTo>
                  <a:lnTo>
                    <a:pt x="1893" y="1079"/>
                  </a:lnTo>
                  <a:lnTo>
                    <a:pt x="1886" y="1126"/>
                  </a:lnTo>
                  <a:lnTo>
                    <a:pt x="1881" y="1149"/>
                  </a:lnTo>
                  <a:lnTo>
                    <a:pt x="1877" y="1170"/>
                  </a:lnTo>
                  <a:lnTo>
                    <a:pt x="1872" y="1192"/>
                  </a:lnTo>
                  <a:lnTo>
                    <a:pt x="1865" y="1212"/>
                  </a:lnTo>
                  <a:lnTo>
                    <a:pt x="1859" y="1232"/>
                  </a:lnTo>
                  <a:lnTo>
                    <a:pt x="1850" y="1252"/>
                  </a:lnTo>
                  <a:lnTo>
                    <a:pt x="1850" y="1252"/>
                  </a:lnTo>
                  <a:lnTo>
                    <a:pt x="1846" y="1254"/>
                  </a:lnTo>
                  <a:lnTo>
                    <a:pt x="1841" y="1257"/>
                  </a:lnTo>
                  <a:lnTo>
                    <a:pt x="1834" y="1259"/>
                  </a:lnTo>
                  <a:lnTo>
                    <a:pt x="1830" y="1262"/>
                  </a:lnTo>
                  <a:lnTo>
                    <a:pt x="1830" y="1262"/>
                  </a:lnTo>
                  <a:lnTo>
                    <a:pt x="1812" y="1265"/>
                  </a:lnTo>
                  <a:lnTo>
                    <a:pt x="1792" y="1265"/>
                  </a:lnTo>
                  <a:lnTo>
                    <a:pt x="1773" y="1263"/>
                  </a:lnTo>
                  <a:lnTo>
                    <a:pt x="1753" y="1262"/>
                  </a:lnTo>
                  <a:lnTo>
                    <a:pt x="1753" y="1262"/>
                  </a:lnTo>
                  <a:lnTo>
                    <a:pt x="1733" y="1261"/>
                  </a:lnTo>
                  <a:lnTo>
                    <a:pt x="1715" y="1262"/>
                  </a:lnTo>
                  <a:lnTo>
                    <a:pt x="1697" y="1265"/>
                  </a:lnTo>
                  <a:lnTo>
                    <a:pt x="1679" y="1268"/>
                  </a:lnTo>
                  <a:lnTo>
                    <a:pt x="1642" y="1274"/>
                  </a:lnTo>
                  <a:lnTo>
                    <a:pt x="1624" y="1276"/>
                  </a:lnTo>
                  <a:lnTo>
                    <a:pt x="1607" y="1278"/>
                  </a:lnTo>
                  <a:lnTo>
                    <a:pt x="1607" y="1278"/>
                  </a:lnTo>
                  <a:lnTo>
                    <a:pt x="1593" y="1277"/>
                  </a:lnTo>
                  <a:lnTo>
                    <a:pt x="1579" y="1277"/>
                  </a:lnTo>
                  <a:lnTo>
                    <a:pt x="1573" y="1277"/>
                  </a:lnTo>
                  <a:lnTo>
                    <a:pt x="1568" y="1280"/>
                  </a:lnTo>
                  <a:lnTo>
                    <a:pt x="1561" y="1282"/>
                  </a:lnTo>
                  <a:lnTo>
                    <a:pt x="1556" y="1285"/>
                  </a:lnTo>
                  <a:lnTo>
                    <a:pt x="1556" y="1285"/>
                  </a:lnTo>
                  <a:lnTo>
                    <a:pt x="1428" y="1293"/>
                  </a:lnTo>
                  <a:lnTo>
                    <a:pt x="1294" y="1301"/>
                  </a:lnTo>
                  <a:lnTo>
                    <a:pt x="1294" y="1301"/>
                  </a:lnTo>
                  <a:lnTo>
                    <a:pt x="1224" y="1306"/>
                  </a:lnTo>
                  <a:lnTo>
                    <a:pt x="1188" y="1311"/>
                  </a:lnTo>
                  <a:lnTo>
                    <a:pt x="1153" y="1315"/>
                  </a:lnTo>
                  <a:lnTo>
                    <a:pt x="1118" y="1320"/>
                  </a:lnTo>
                  <a:lnTo>
                    <a:pt x="1084" y="1328"/>
                  </a:lnTo>
                  <a:lnTo>
                    <a:pt x="1050" y="1335"/>
                  </a:lnTo>
                  <a:lnTo>
                    <a:pt x="1018" y="1344"/>
                  </a:lnTo>
                  <a:lnTo>
                    <a:pt x="1018" y="1344"/>
                  </a:lnTo>
                  <a:lnTo>
                    <a:pt x="1012" y="1347"/>
                  </a:lnTo>
                  <a:lnTo>
                    <a:pt x="1012" y="1347"/>
                  </a:lnTo>
                  <a:lnTo>
                    <a:pt x="999" y="1354"/>
                  </a:lnTo>
                  <a:lnTo>
                    <a:pt x="987" y="1362"/>
                  </a:lnTo>
                  <a:lnTo>
                    <a:pt x="975" y="1369"/>
                  </a:lnTo>
                  <a:lnTo>
                    <a:pt x="969" y="1373"/>
                  </a:lnTo>
                  <a:lnTo>
                    <a:pt x="961" y="1374"/>
                  </a:lnTo>
                  <a:lnTo>
                    <a:pt x="961" y="1374"/>
                  </a:lnTo>
                  <a:lnTo>
                    <a:pt x="947" y="1376"/>
                  </a:lnTo>
                  <a:lnTo>
                    <a:pt x="929" y="1377"/>
                  </a:lnTo>
                  <a:lnTo>
                    <a:pt x="912" y="1377"/>
                  </a:lnTo>
                  <a:lnTo>
                    <a:pt x="896" y="1376"/>
                  </a:lnTo>
                  <a:lnTo>
                    <a:pt x="896" y="1376"/>
                  </a:lnTo>
                  <a:lnTo>
                    <a:pt x="887" y="1374"/>
                  </a:lnTo>
                  <a:lnTo>
                    <a:pt x="877" y="1371"/>
                  </a:lnTo>
                  <a:lnTo>
                    <a:pt x="867" y="1367"/>
                  </a:lnTo>
                  <a:lnTo>
                    <a:pt x="861" y="1367"/>
                  </a:lnTo>
                  <a:lnTo>
                    <a:pt x="861" y="1367"/>
                  </a:lnTo>
                  <a:lnTo>
                    <a:pt x="839" y="1368"/>
                  </a:lnTo>
                  <a:lnTo>
                    <a:pt x="817" y="1369"/>
                  </a:lnTo>
                  <a:lnTo>
                    <a:pt x="772" y="1371"/>
                  </a:lnTo>
                  <a:lnTo>
                    <a:pt x="772" y="1371"/>
                  </a:lnTo>
                  <a:lnTo>
                    <a:pt x="741" y="1372"/>
                  </a:lnTo>
                  <a:lnTo>
                    <a:pt x="712" y="1375"/>
                  </a:lnTo>
                  <a:lnTo>
                    <a:pt x="649" y="1384"/>
                  </a:lnTo>
                  <a:lnTo>
                    <a:pt x="649" y="1384"/>
                  </a:lnTo>
                  <a:lnTo>
                    <a:pt x="614" y="1389"/>
                  </a:lnTo>
                  <a:lnTo>
                    <a:pt x="578" y="1392"/>
                  </a:lnTo>
                  <a:lnTo>
                    <a:pt x="542" y="1394"/>
                  </a:lnTo>
                  <a:lnTo>
                    <a:pt x="506" y="1397"/>
                  </a:lnTo>
                  <a:lnTo>
                    <a:pt x="506" y="1397"/>
                  </a:lnTo>
                  <a:lnTo>
                    <a:pt x="448" y="1404"/>
                  </a:lnTo>
                  <a:lnTo>
                    <a:pt x="388" y="1410"/>
                  </a:lnTo>
                  <a:lnTo>
                    <a:pt x="328" y="1415"/>
                  </a:lnTo>
                  <a:lnTo>
                    <a:pt x="298" y="1418"/>
                  </a:lnTo>
                  <a:lnTo>
                    <a:pt x="267" y="1419"/>
                  </a:lnTo>
                  <a:lnTo>
                    <a:pt x="267" y="1419"/>
                  </a:lnTo>
                  <a:lnTo>
                    <a:pt x="252" y="1418"/>
                  </a:lnTo>
                  <a:lnTo>
                    <a:pt x="244" y="1417"/>
                  </a:lnTo>
                  <a:lnTo>
                    <a:pt x="237" y="1417"/>
                  </a:lnTo>
                  <a:lnTo>
                    <a:pt x="237" y="1417"/>
                  </a:lnTo>
                  <a:lnTo>
                    <a:pt x="216" y="1419"/>
                  </a:lnTo>
                  <a:lnTo>
                    <a:pt x="196" y="1422"/>
                  </a:lnTo>
                  <a:lnTo>
                    <a:pt x="177" y="1425"/>
                  </a:lnTo>
                  <a:lnTo>
                    <a:pt x="156" y="1427"/>
                  </a:lnTo>
                  <a:lnTo>
                    <a:pt x="156" y="1427"/>
                  </a:lnTo>
                  <a:lnTo>
                    <a:pt x="134" y="1427"/>
                  </a:lnTo>
                  <a:lnTo>
                    <a:pt x="110" y="1425"/>
                  </a:lnTo>
                  <a:lnTo>
                    <a:pt x="87" y="1423"/>
                  </a:lnTo>
                  <a:lnTo>
                    <a:pt x="64" y="1422"/>
                  </a:lnTo>
                  <a:lnTo>
                    <a:pt x="64" y="1422"/>
                  </a:lnTo>
                  <a:lnTo>
                    <a:pt x="50" y="1421"/>
                  </a:lnTo>
                  <a:lnTo>
                    <a:pt x="36" y="1419"/>
                  </a:lnTo>
                  <a:lnTo>
                    <a:pt x="24" y="1415"/>
                  </a:lnTo>
                  <a:lnTo>
                    <a:pt x="11" y="1411"/>
                  </a:lnTo>
                  <a:lnTo>
                    <a:pt x="11" y="1411"/>
                  </a:lnTo>
                  <a:lnTo>
                    <a:pt x="9" y="1404"/>
                  </a:lnTo>
                  <a:lnTo>
                    <a:pt x="6" y="1394"/>
                  </a:lnTo>
                  <a:lnTo>
                    <a:pt x="4" y="1386"/>
                  </a:lnTo>
                  <a:lnTo>
                    <a:pt x="2" y="1382"/>
                  </a:lnTo>
                  <a:lnTo>
                    <a:pt x="0" y="1379"/>
                  </a:lnTo>
                  <a:lnTo>
                    <a:pt x="0" y="1379"/>
                  </a:lnTo>
                  <a:lnTo>
                    <a:pt x="21" y="1335"/>
                  </a:lnTo>
                  <a:lnTo>
                    <a:pt x="43" y="1291"/>
                  </a:lnTo>
                  <a:lnTo>
                    <a:pt x="66" y="1250"/>
                  </a:lnTo>
                  <a:lnTo>
                    <a:pt x="89" y="1210"/>
                  </a:lnTo>
                  <a:lnTo>
                    <a:pt x="89" y="1210"/>
                  </a:lnTo>
                  <a:lnTo>
                    <a:pt x="71" y="1211"/>
                  </a:lnTo>
                  <a:lnTo>
                    <a:pt x="52" y="1213"/>
                  </a:lnTo>
                  <a:lnTo>
                    <a:pt x="35" y="1215"/>
                  </a:lnTo>
                  <a:lnTo>
                    <a:pt x="18" y="1215"/>
                  </a:lnTo>
                  <a:lnTo>
                    <a:pt x="18" y="1215"/>
                  </a:lnTo>
                  <a:lnTo>
                    <a:pt x="16" y="1208"/>
                  </a:lnTo>
                  <a:lnTo>
                    <a:pt x="17" y="1199"/>
                  </a:lnTo>
                  <a:lnTo>
                    <a:pt x="19" y="1192"/>
                  </a:lnTo>
                  <a:lnTo>
                    <a:pt x="22" y="1183"/>
                  </a:lnTo>
                  <a:lnTo>
                    <a:pt x="30" y="1168"/>
                  </a:lnTo>
                  <a:lnTo>
                    <a:pt x="37" y="1153"/>
                  </a:lnTo>
                  <a:lnTo>
                    <a:pt x="37" y="1153"/>
                  </a:lnTo>
                  <a:lnTo>
                    <a:pt x="32" y="1151"/>
                  </a:lnTo>
                  <a:lnTo>
                    <a:pt x="27" y="1150"/>
                  </a:lnTo>
                  <a:lnTo>
                    <a:pt x="21" y="1151"/>
                  </a:lnTo>
                  <a:lnTo>
                    <a:pt x="16" y="1151"/>
                  </a:lnTo>
                  <a:lnTo>
                    <a:pt x="12" y="1152"/>
                  </a:lnTo>
                  <a:lnTo>
                    <a:pt x="7" y="1152"/>
                  </a:lnTo>
                  <a:lnTo>
                    <a:pt x="4" y="1151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0" y="1140"/>
                  </a:lnTo>
                  <a:lnTo>
                    <a:pt x="2" y="1134"/>
                  </a:lnTo>
                  <a:lnTo>
                    <a:pt x="5" y="1129"/>
                  </a:lnTo>
                  <a:lnTo>
                    <a:pt x="10" y="1123"/>
                  </a:lnTo>
                  <a:lnTo>
                    <a:pt x="19" y="1112"/>
                  </a:lnTo>
                  <a:lnTo>
                    <a:pt x="24" y="1107"/>
                  </a:lnTo>
                  <a:lnTo>
                    <a:pt x="27" y="1101"/>
                  </a:lnTo>
                  <a:lnTo>
                    <a:pt x="27" y="1101"/>
                  </a:lnTo>
                  <a:lnTo>
                    <a:pt x="24" y="1101"/>
                  </a:lnTo>
                  <a:lnTo>
                    <a:pt x="19" y="1101"/>
                  </a:lnTo>
                  <a:lnTo>
                    <a:pt x="14" y="1099"/>
                  </a:lnTo>
                  <a:lnTo>
                    <a:pt x="12" y="1097"/>
                  </a:lnTo>
                  <a:lnTo>
                    <a:pt x="11" y="1095"/>
                  </a:lnTo>
                  <a:lnTo>
                    <a:pt x="11" y="1095"/>
                  </a:lnTo>
                  <a:lnTo>
                    <a:pt x="14" y="1086"/>
                  </a:lnTo>
                  <a:lnTo>
                    <a:pt x="17" y="1078"/>
                  </a:lnTo>
                  <a:lnTo>
                    <a:pt x="27" y="1064"/>
                  </a:lnTo>
                  <a:lnTo>
                    <a:pt x="36" y="1051"/>
                  </a:lnTo>
                  <a:lnTo>
                    <a:pt x="41" y="1044"/>
                  </a:lnTo>
                  <a:lnTo>
                    <a:pt x="45" y="1036"/>
                  </a:lnTo>
                  <a:lnTo>
                    <a:pt x="45" y="1036"/>
                  </a:lnTo>
                  <a:lnTo>
                    <a:pt x="36" y="1036"/>
                  </a:lnTo>
                  <a:lnTo>
                    <a:pt x="29" y="1036"/>
                  </a:lnTo>
                  <a:lnTo>
                    <a:pt x="25" y="1035"/>
                  </a:lnTo>
                  <a:lnTo>
                    <a:pt x="21" y="1034"/>
                  </a:lnTo>
                  <a:lnTo>
                    <a:pt x="18" y="1031"/>
                  </a:lnTo>
                  <a:lnTo>
                    <a:pt x="16" y="1027"/>
                  </a:lnTo>
                  <a:lnTo>
                    <a:pt x="16" y="1027"/>
                  </a:lnTo>
                  <a:lnTo>
                    <a:pt x="19" y="1020"/>
                  </a:lnTo>
                  <a:lnTo>
                    <a:pt x="22" y="1014"/>
                  </a:lnTo>
                  <a:lnTo>
                    <a:pt x="33" y="1004"/>
                  </a:lnTo>
                  <a:lnTo>
                    <a:pt x="37" y="999"/>
                  </a:lnTo>
                  <a:lnTo>
                    <a:pt x="42" y="994"/>
                  </a:lnTo>
                  <a:lnTo>
                    <a:pt x="46" y="987"/>
                  </a:lnTo>
                  <a:lnTo>
                    <a:pt x="48" y="980"/>
                  </a:lnTo>
                  <a:lnTo>
                    <a:pt x="48" y="980"/>
                  </a:lnTo>
                  <a:lnTo>
                    <a:pt x="51" y="980"/>
                  </a:lnTo>
                  <a:lnTo>
                    <a:pt x="54" y="979"/>
                  </a:lnTo>
                  <a:lnTo>
                    <a:pt x="55" y="976"/>
                  </a:lnTo>
                  <a:lnTo>
                    <a:pt x="57" y="975"/>
                  </a:lnTo>
                  <a:lnTo>
                    <a:pt x="57" y="975"/>
                  </a:lnTo>
                  <a:lnTo>
                    <a:pt x="72" y="953"/>
                  </a:lnTo>
                  <a:lnTo>
                    <a:pt x="87" y="932"/>
                  </a:lnTo>
                  <a:lnTo>
                    <a:pt x="119" y="891"/>
                  </a:lnTo>
                  <a:lnTo>
                    <a:pt x="135" y="869"/>
                  </a:lnTo>
                  <a:lnTo>
                    <a:pt x="151" y="849"/>
                  </a:lnTo>
                  <a:lnTo>
                    <a:pt x="166" y="827"/>
                  </a:lnTo>
                  <a:lnTo>
                    <a:pt x="180" y="803"/>
                  </a:lnTo>
                  <a:lnTo>
                    <a:pt x="180" y="803"/>
                  </a:lnTo>
                  <a:lnTo>
                    <a:pt x="182" y="802"/>
                  </a:lnTo>
                  <a:lnTo>
                    <a:pt x="184" y="800"/>
                  </a:lnTo>
                  <a:lnTo>
                    <a:pt x="186" y="799"/>
                  </a:lnTo>
                  <a:lnTo>
                    <a:pt x="191" y="798"/>
                  </a:lnTo>
                  <a:lnTo>
                    <a:pt x="191" y="798"/>
                  </a:lnTo>
                  <a:lnTo>
                    <a:pt x="210" y="766"/>
                  </a:lnTo>
                  <a:lnTo>
                    <a:pt x="215" y="757"/>
                  </a:lnTo>
                  <a:lnTo>
                    <a:pt x="221" y="751"/>
                  </a:lnTo>
                  <a:lnTo>
                    <a:pt x="227" y="743"/>
                  </a:lnTo>
                  <a:lnTo>
                    <a:pt x="234" y="738"/>
                  </a:lnTo>
                  <a:lnTo>
                    <a:pt x="234" y="738"/>
                  </a:lnTo>
                  <a:lnTo>
                    <a:pt x="252" y="708"/>
                  </a:lnTo>
                  <a:lnTo>
                    <a:pt x="269" y="681"/>
                  </a:lnTo>
                  <a:lnTo>
                    <a:pt x="304" y="630"/>
                  </a:lnTo>
                  <a:lnTo>
                    <a:pt x="321" y="603"/>
                  </a:lnTo>
                  <a:lnTo>
                    <a:pt x="337" y="576"/>
                  </a:lnTo>
                  <a:lnTo>
                    <a:pt x="353" y="546"/>
                  </a:lnTo>
                  <a:lnTo>
                    <a:pt x="368" y="514"/>
                  </a:lnTo>
                  <a:lnTo>
                    <a:pt x="368" y="514"/>
                  </a:lnTo>
                  <a:lnTo>
                    <a:pt x="372" y="512"/>
                  </a:lnTo>
                  <a:lnTo>
                    <a:pt x="374" y="511"/>
                  </a:lnTo>
                  <a:lnTo>
                    <a:pt x="380" y="512"/>
                  </a:lnTo>
                  <a:lnTo>
                    <a:pt x="380" y="512"/>
                  </a:lnTo>
                  <a:lnTo>
                    <a:pt x="398" y="484"/>
                  </a:lnTo>
                  <a:lnTo>
                    <a:pt x="417" y="456"/>
                  </a:lnTo>
                  <a:lnTo>
                    <a:pt x="436" y="429"/>
                  </a:lnTo>
                  <a:lnTo>
                    <a:pt x="453" y="402"/>
                  </a:lnTo>
                  <a:lnTo>
                    <a:pt x="453" y="402"/>
                  </a:lnTo>
                  <a:lnTo>
                    <a:pt x="456" y="402"/>
                  </a:lnTo>
                  <a:lnTo>
                    <a:pt x="458" y="403"/>
                  </a:lnTo>
                  <a:lnTo>
                    <a:pt x="460" y="406"/>
                  </a:lnTo>
                  <a:lnTo>
                    <a:pt x="464" y="409"/>
                  </a:lnTo>
                  <a:lnTo>
                    <a:pt x="465" y="410"/>
                  </a:lnTo>
                  <a:lnTo>
                    <a:pt x="468" y="410"/>
                  </a:lnTo>
                  <a:lnTo>
                    <a:pt x="468" y="410"/>
                  </a:lnTo>
                  <a:lnTo>
                    <a:pt x="482" y="408"/>
                  </a:lnTo>
                  <a:lnTo>
                    <a:pt x="497" y="406"/>
                  </a:lnTo>
                  <a:lnTo>
                    <a:pt x="513" y="405"/>
                  </a:lnTo>
                  <a:lnTo>
                    <a:pt x="529" y="405"/>
                  </a:lnTo>
                  <a:lnTo>
                    <a:pt x="562" y="406"/>
                  </a:lnTo>
                  <a:lnTo>
                    <a:pt x="595" y="409"/>
                  </a:lnTo>
                  <a:lnTo>
                    <a:pt x="595" y="409"/>
                  </a:lnTo>
                  <a:lnTo>
                    <a:pt x="647" y="412"/>
                  </a:lnTo>
                  <a:lnTo>
                    <a:pt x="698" y="413"/>
                  </a:lnTo>
                  <a:lnTo>
                    <a:pt x="748" y="415"/>
                  </a:lnTo>
                  <a:lnTo>
                    <a:pt x="797" y="420"/>
                  </a:lnTo>
                  <a:lnTo>
                    <a:pt x="797" y="420"/>
                  </a:lnTo>
                  <a:lnTo>
                    <a:pt x="815" y="424"/>
                  </a:lnTo>
                  <a:lnTo>
                    <a:pt x="834" y="428"/>
                  </a:lnTo>
                  <a:lnTo>
                    <a:pt x="878" y="436"/>
                  </a:lnTo>
                  <a:lnTo>
                    <a:pt x="902" y="440"/>
                  </a:lnTo>
                  <a:lnTo>
                    <a:pt x="924" y="444"/>
                  </a:lnTo>
                  <a:lnTo>
                    <a:pt x="948" y="450"/>
                  </a:lnTo>
                  <a:lnTo>
                    <a:pt x="969" y="456"/>
                  </a:lnTo>
                  <a:lnTo>
                    <a:pt x="969" y="456"/>
                  </a:lnTo>
                  <a:lnTo>
                    <a:pt x="985" y="429"/>
                  </a:lnTo>
                  <a:lnTo>
                    <a:pt x="993" y="414"/>
                  </a:lnTo>
                  <a:lnTo>
                    <a:pt x="999" y="399"/>
                  </a:lnTo>
                  <a:lnTo>
                    <a:pt x="999" y="399"/>
                  </a:lnTo>
                  <a:lnTo>
                    <a:pt x="1002" y="399"/>
                  </a:lnTo>
                  <a:lnTo>
                    <a:pt x="1004" y="399"/>
                  </a:lnTo>
                  <a:lnTo>
                    <a:pt x="1005" y="399"/>
                  </a:lnTo>
                  <a:lnTo>
                    <a:pt x="1008" y="398"/>
                  </a:lnTo>
                  <a:lnTo>
                    <a:pt x="1008" y="398"/>
                  </a:lnTo>
                  <a:lnTo>
                    <a:pt x="1026" y="368"/>
                  </a:lnTo>
                  <a:lnTo>
                    <a:pt x="1043" y="338"/>
                  </a:lnTo>
                  <a:lnTo>
                    <a:pt x="1061" y="308"/>
                  </a:lnTo>
                  <a:lnTo>
                    <a:pt x="1079" y="278"/>
                  </a:lnTo>
                  <a:lnTo>
                    <a:pt x="1079" y="278"/>
                  </a:lnTo>
                  <a:close/>
                  <a:moveTo>
                    <a:pt x="1042" y="789"/>
                  </a:moveTo>
                  <a:lnTo>
                    <a:pt x="1042" y="789"/>
                  </a:lnTo>
                  <a:lnTo>
                    <a:pt x="1046" y="778"/>
                  </a:lnTo>
                  <a:lnTo>
                    <a:pt x="1049" y="769"/>
                  </a:lnTo>
                  <a:lnTo>
                    <a:pt x="1056" y="748"/>
                  </a:lnTo>
                  <a:lnTo>
                    <a:pt x="1056" y="748"/>
                  </a:lnTo>
                  <a:lnTo>
                    <a:pt x="1063" y="726"/>
                  </a:lnTo>
                  <a:lnTo>
                    <a:pt x="1066" y="714"/>
                  </a:lnTo>
                  <a:lnTo>
                    <a:pt x="1067" y="710"/>
                  </a:lnTo>
                  <a:lnTo>
                    <a:pt x="1066" y="709"/>
                  </a:lnTo>
                  <a:lnTo>
                    <a:pt x="1066" y="709"/>
                  </a:lnTo>
                  <a:lnTo>
                    <a:pt x="1069" y="708"/>
                  </a:lnTo>
                  <a:lnTo>
                    <a:pt x="1070" y="706"/>
                  </a:lnTo>
                  <a:lnTo>
                    <a:pt x="1073" y="700"/>
                  </a:lnTo>
                  <a:lnTo>
                    <a:pt x="1075" y="692"/>
                  </a:lnTo>
                  <a:lnTo>
                    <a:pt x="1076" y="684"/>
                  </a:lnTo>
                  <a:lnTo>
                    <a:pt x="1076" y="684"/>
                  </a:lnTo>
                  <a:lnTo>
                    <a:pt x="1114" y="609"/>
                  </a:lnTo>
                  <a:lnTo>
                    <a:pt x="1152" y="535"/>
                  </a:lnTo>
                  <a:lnTo>
                    <a:pt x="1152" y="535"/>
                  </a:lnTo>
                  <a:lnTo>
                    <a:pt x="1156" y="533"/>
                  </a:lnTo>
                  <a:lnTo>
                    <a:pt x="1160" y="532"/>
                  </a:lnTo>
                  <a:lnTo>
                    <a:pt x="1163" y="531"/>
                  </a:lnTo>
                  <a:lnTo>
                    <a:pt x="1166" y="528"/>
                  </a:lnTo>
                  <a:lnTo>
                    <a:pt x="1166" y="528"/>
                  </a:lnTo>
                  <a:lnTo>
                    <a:pt x="1176" y="511"/>
                  </a:lnTo>
                  <a:lnTo>
                    <a:pt x="1185" y="495"/>
                  </a:lnTo>
                  <a:lnTo>
                    <a:pt x="1207" y="464"/>
                  </a:lnTo>
                  <a:lnTo>
                    <a:pt x="1207" y="464"/>
                  </a:lnTo>
                  <a:lnTo>
                    <a:pt x="1220" y="412"/>
                  </a:lnTo>
                  <a:lnTo>
                    <a:pt x="1229" y="359"/>
                  </a:lnTo>
                  <a:lnTo>
                    <a:pt x="1233" y="332"/>
                  </a:lnTo>
                  <a:lnTo>
                    <a:pt x="1238" y="304"/>
                  </a:lnTo>
                  <a:lnTo>
                    <a:pt x="1240" y="277"/>
                  </a:lnTo>
                  <a:lnTo>
                    <a:pt x="1242" y="249"/>
                  </a:lnTo>
                  <a:lnTo>
                    <a:pt x="1243" y="223"/>
                  </a:lnTo>
                  <a:lnTo>
                    <a:pt x="1243" y="195"/>
                  </a:lnTo>
                  <a:lnTo>
                    <a:pt x="1241" y="168"/>
                  </a:lnTo>
                  <a:lnTo>
                    <a:pt x="1239" y="142"/>
                  </a:lnTo>
                  <a:lnTo>
                    <a:pt x="1236" y="116"/>
                  </a:lnTo>
                  <a:lnTo>
                    <a:pt x="1230" y="90"/>
                  </a:lnTo>
                  <a:lnTo>
                    <a:pt x="1224" y="65"/>
                  </a:lnTo>
                  <a:lnTo>
                    <a:pt x="1216" y="41"/>
                  </a:lnTo>
                  <a:lnTo>
                    <a:pt x="1216" y="41"/>
                  </a:lnTo>
                  <a:lnTo>
                    <a:pt x="1210" y="54"/>
                  </a:lnTo>
                  <a:lnTo>
                    <a:pt x="1205" y="66"/>
                  </a:lnTo>
                  <a:lnTo>
                    <a:pt x="1196" y="92"/>
                  </a:lnTo>
                  <a:lnTo>
                    <a:pt x="1188" y="119"/>
                  </a:lnTo>
                  <a:lnTo>
                    <a:pt x="1181" y="143"/>
                  </a:lnTo>
                  <a:lnTo>
                    <a:pt x="1181" y="143"/>
                  </a:lnTo>
                  <a:lnTo>
                    <a:pt x="1176" y="154"/>
                  </a:lnTo>
                  <a:lnTo>
                    <a:pt x="1169" y="164"/>
                  </a:lnTo>
                  <a:lnTo>
                    <a:pt x="1157" y="183"/>
                  </a:lnTo>
                  <a:lnTo>
                    <a:pt x="1157" y="183"/>
                  </a:lnTo>
                  <a:lnTo>
                    <a:pt x="1155" y="187"/>
                  </a:lnTo>
                  <a:lnTo>
                    <a:pt x="1154" y="192"/>
                  </a:lnTo>
                  <a:lnTo>
                    <a:pt x="1153" y="196"/>
                  </a:lnTo>
                  <a:lnTo>
                    <a:pt x="1152" y="199"/>
                  </a:lnTo>
                  <a:lnTo>
                    <a:pt x="1152" y="199"/>
                  </a:lnTo>
                  <a:lnTo>
                    <a:pt x="1147" y="206"/>
                  </a:lnTo>
                  <a:lnTo>
                    <a:pt x="1141" y="212"/>
                  </a:lnTo>
                  <a:lnTo>
                    <a:pt x="1136" y="217"/>
                  </a:lnTo>
                  <a:lnTo>
                    <a:pt x="1131" y="224"/>
                  </a:lnTo>
                  <a:lnTo>
                    <a:pt x="1131" y="224"/>
                  </a:lnTo>
                  <a:lnTo>
                    <a:pt x="1101" y="270"/>
                  </a:lnTo>
                  <a:lnTo>
                    <a:pt x="1101" y="270"/>
                  </a:lnTo>
                  <a:lnTo>
                    <a:pt x="1091" y="285"/>
                  </a:lnTo>
                  <a:lnTo>
                    <a:pt x="1082" y="301"/>
                  </a:lnTo>
                  <a:lnTo>
                    <a:pt x="1074" y="316"/>
                  </a:lnTo>
                  <a:lnTo>
                    <a:pt x="1066" y="332"/>
                  </a:lnTo>
                  <a:lnTo>
                    <a:pt x="1066" y="332"/>
                  </a:lnTo>
                  <a:lnTo>
                    <a:pt x="1053" y="349"/>
                  </a:lnTo>
                  <a:lnTo>
                    <a:pt x="1041" y="366"/>
                  </a:lnTo>
                  <a:lnTo>
                    <a:pt x="1029" y="384"/>
                  </a:lnTo>
                  <a:lnTo>
                    <a:pt x="1017" y="404"/>
                  </a:lnTo>
                  <a:lnTo>
                    <a:pt x="996" y="442"/>
                  </a:lnTo>
                  <a:lnTo>
                    <a:pt x="984" y="461"/>
                  </a:lnTo>
                  <a:lnTo>
                    <a:pt x="972" y="480"/>
                  </a:lnTo>
                  <a:lnTo>
                    <a:pt x="972" y="480"/>
                  </a:lnTo>
                  <a:lnTo>
                    <a:pt x="973" y="482"/>
                  </a:lnTo>
                  <a:lnTo>
                    <a:pt x="973" y="484"/>
                  </a:lnTo>
                  <a:lnTo>
                    <a:pt x="972" y="487"/>
                  </a:lnTo>
                  <a:lnTo>
                    <a:pt x="971" y="490"/>
                  </a:lnTo>
                  <a:lnTo>
                    <a:pt x="970" y="493"/>
                  </a:lnTo>
                  <a:lnTo>
                    <a:pt x="971" y="496"/>
                  </a:lnTo>
                  <a:lnTo>
                    <a:pt x="971" y="496"/>
                  </a:lnTo>
                  <a:lnTo>
                    <a:pt x="947" y="533"/>
                  </a:lnTo>
                  <a:lnTo>
                    <a:pt x="922" y="572"/>
                  </a:lnTo>
                  <a:lnTo>
                    <a:pt x="910" y="591"/>
                  </a:lnTo>
                  <a:lnTo>
                    <a:pt x="899" y="610"/>
                  </a:lnTo>
                  <a:lnTo>
                    <a:pt x="889" y="631"/>
                  </a:lnTo>
                  <a:lnTo>
                    <a:pt x="880" y="650"/>
                  </a:lnTo>
                  <a:lnTo>
                    <a:pt x="880" y="650"/>
                  </a:lnTo>
                  <a:lnTo>
                    <a:pt x="884" y="669"/>
                  </a:lnTo>
                  <a:lnTo>
                    <a:pt x="890" y="686"/>
                  </a:lnTo>
                  <a:lnTo>
                    <a:pt x="896" y="703"/>
                  </a:lnTo>
                  <a:lnTo>
                    <a:pt x="902" y="720"/>
                  </a:lnTo>
                  <a:lnTo>
                    <a:pt x="902" y="720"/>
                  </a:lnTo>
                  <a:lnTo>
                    <a:pt x="909" y="752"/>
                  </a:lnTo>
                  <a:lnTo>
                    <a:pt x="913" y="783"/>
                  </a:lnTo>
                  <a:lnTo>
                    <a:pt x="917" y="814"/>
                  </a:lnTo>
                  <a:lnTo>
                    <a:pt x="919" y="845"/>
                  </a:lnTo>
                  <a:lnTo>
                    <a:pt x="919" y="877"/>
                  </a:lnTo>
                  <a:lnTo>
                    <a:pt x="918" y="908"/>
                  </a:lnTo>
                  <a:lnTo>
                    <a:pt x="914" y="971"/>
                  </a:lnTo>
                  <a:lnTo>
                    <a:pt x="910" y="1036"/>
                  </a:lnTo>
                  <a:lnTo>
                    <a:pt x="908" y="1069"/>
                  </a:lnTo>
                  <a:lnTo>
                    <a:pt x="907" y="1103"/>
                  </a:lnTo>
                  <a:lnTo>
                    <a:pt x="907" y="1136"/>
                  </a:lnTo>
                  <a:lnTo>
                    <a:pt x="908" y="1171"/>
                  </a:lnTo>
                  <a:lnTo>
                    <a:pt x="910" y="1207"/>
                  </a:lnTo>
                  <a:lnTo>
                    <a:pt x="913" y="1242"/>
                  </a:lnTo>
                  <a:lnTo>
                    <a:pt x="913" y="1242"/>
                  </a:lnTo>
                  <a:lnTo>
                    <a:pt x="936" y="1140"/>
                  </a:lnTo>
                  <a:lnTo>
                    <a:pt x="947" y="1091"/>
                  </a:lnTo>
                  <a:lnTo>
                    <a:pt x="958" y="1043"/>
                  </a:lnTo>
                  <a:lnTo>
                    <a:pt x="971" y="996"/>
                  </a:lnTo>
                  <a:lnTo>
                    <a:pt x="985" y="950"/>
                  </a:lnTo>
                  <a:lnTo>
                    <a:pt x="999" y="903"/>
                  </a:lnTo>
                  <a:lnTo>
                    <a:pt x="1015" y="857"/>
                  </a:lnTo>
                  <a:lnTo>
                    <a:pt x="1015" y="857"/>
                  </a:lnTo>
                  <a:lnTo>
                    <a:pt x="1017" y="854"/>
                  </a:lnTo>
                  <a:lnTo>
                    <a:pt x="1016" y="852"/>
                  </a:lnTo>
                  <a:lnTo>
                    <a:pt x="1014" y="850"/>
                  </a:lnTo>
                  <a:lnTo>
                    <a:pt x="1014" y="849"/>
                  </a:lnTo>
                  <a:lnTo>
                    <a:pt x="1013" y="848"/>
                  </a:lnTo>
                  <a:lnTo>
                    <a:pt x="1013" y="848"/>
                  </a:lnTo>
                  <a:lnTo>
                    <a:pt x="1018" y="849"/>
                  </a:lnTo>
                  <a:lnTo>
                    <a:pt x="1020" y="848"/>
                  </a:lnTo>
                  <a:lnTo>
                    <a:pt x="1020" y="844"/>
                  </a:lnTo>
                  <a:lnTo>
                    <a:pt x="1020" y="844"/>
                  </a:lnTo>
                  <a:lnTo>
                    <a:pt x="1030" y="821"/>
                  </a:lnTo>
                  <a:lnTo>
                    <a:pt x="1034" y="809"/>
                  </a:lnTo>
                  <a:lnTo>
                    <a:pt x="1039" y="798"/>
                  </a:lnTo>
                  <a:lnTo>
                    <a:pt x="1039" y="798"/>
                  </a:lnTo>
                  <a:lnTo>
                    <a:pt x="1038" y="797"/>
                  </a:lnTo>
                  <a:lnTo>
                    <a:pt x="1038" y="796"/>
                  </a:lnTo>
                  <a:lnTo>
                    <a:pt x="1036" y="798"/>
                  </a:lnTo>
                  <a:lnTo>
                    <a:pt x="1035" y="800"/>
                  </a:lnTo>
                  <a:lnTo>
                    <a:pt x="1035" y="800"/>
                  </a:lnTo>
                  <a:lnTo>
                    <a:pt x="1034" y="798"/>
                  </a:lnTo>
                  <a:lnTo>
                    <a:pt x="1034" y="798"/>
                  </a:lnTo>
                  <a:lnTo>
                    <a:pt x="1034" y="796"/>
                  </a:lnTo>
                  <a:lnTo>
                    <a:pt x="1035" y="794"/>
                  </a:lnTo>
                  <a:lnTo>
                    <a:pt x="1039" y="793"/>
                  </a:lnTo>
                  <a:lnTo>
                    <a:pt x="1042" y="792"/>
                  </a:lnTo>
                  <a:lnTo>
                    <a:pt x="1042" y="791"/>
                  </a:lnTo>
                  <a:lnTo>
                    <a:pt x="1042" y="789"/>
                  </a:lnTo>
                  <a:lnTo>
                    <a:pt x="1042" y="789"/>
                  </a:lnTo>
                  <a:close/>
                  <a:moveTo>
                    <a:pt x="1666" y="178"/>
                  </a:moveTo>
                  <a:lnTo>
                    <a:pt x="1666" y="178"/>
                  </a:lnTo>
                  <a:lnTo>
                    <a:pt x="1650" y="190"/>
                  </a:lnTo>
                  <a:lnTo>
                    <a:pt x="1634" y="201"/>
                  </a:lnTo>
                  <a:lnTo>
                    <a:pt x="1617" y="212"/>
                  </a:lnTo>
                  <a:lnTo>
                    <a:pt x="1599" y="222"/>
                  </a:lnTo>
                  <a:lnTo>
                    <a:pt x="1599" y="222"/>
                  </a:lnTo>
                  <a:lnTo>
                    <a:pt x="1572" y="231"/>
                  </a:lnTo>
                  <a:lnTo>
                    <a:pt x="1545" y="242"/>
                  </a:lnTo>
                  <a:lnTo>
                    <a:pt x="1520" y="254"/>
                  </a:lnTo>
                  <a:lnTo>
                    <a:pt x="1496" y="264"/>
                  </a:lnTo>
                  <a:lnTo>
                    <a:pt x="1471" y="277"/>
                  </a:lnTo>
                  <a:lnTo>
                    <a:pt x="1449" y="290"/>
                  </a:lnTo>
                  <a:lnTo>
                    <a:pt x="1426" y="303"/>
                  </a:lnTo>
                  <a:lnTo>
                    <a:pt x="1405" y="316"/>
                  </a:lnTo>
                  <a:lnTo>
                    <a:pt x="1405" y="316"/>
                  </a:lnTo>
                  <a:lnTo>
                    <a:pt x="1374" y="337"/>
                  </a:lnTo>
                  <a:lnTo>
                    <a:pt x="1344" y="360"/>
                  </a:lnTo>
                  <a:lnTo>
                    <a:pt x="1287" y="407"/>
                  </a:lnTo>
                  <a:lnTo>
                    <a:pt x="1287" y="407"/>
                  </a:lnTo>
                  <a:lnTo>
                    <a:pt x="1259" y="431"/>
                  </a:lnTo>
                  <a:lnTo>
                    <a:pt x="1245" y="443"/>
                  </a:lnTo>
                  <a:lnTo>
                    <a:pt x="1232" y="457"/>
                  </a:lnTo>
                  <a:lnTo>
                    <a:pt x="1221" y="470"/>
                  </a:lnTo>
                  <a:lnTo>
                    <a:pt x="1209" y="485"/>
                  </a:lnTo>
                  <a:lnTo>
                    <a:pt x="1198" y="500"/>
                  </a:lnTo>
                  <a:lnTo>
                    <a:pt x="1187" y="515"/>
                  </a:lnTo>
                  <a:lnTo>
                    <a:pt x="1187" y="515"/>
                  </a:lnTo>
                  <a:lnTo>
                    <a:pt x="1167" y="547"/>
                  </a:lnTo>
                  <a:lnTo>
                    <a:pt x="1147" y="577"/>
                  </a:lnTo>
                  <a:lnTo>
                    <a:pt x="1147" y="577"/>
                  </a:lnTo>
                  <a:lnTo>
                    <a:pt x="1139" y="589"/>
                  </a:lnTo>
                  <a:lnTo>
                    <a:pt x="1133" y="602"/>
                  </a:lnTo>
                  <a:lnTo>
                    <a:pt x="1120" y="629"/>
                  </a:lnTo>
                  <a:lnTo>
                    <a:pt x="1099" y="681"/>
                  </a:lnTo>
                  <a:lnTo>
                    <a:pt x="1099" y="681"/>
                  </a:lnTo>
                  <a:lnTo>
                    <a:pt x="1087" y="710"/>
                  </a:lnTo>
                  <a:lnTo>
                    <a:pt x="1075" y="740"/>
                  </a:lnTo>
                  <a:lnTo>
                    <a:pt x="1055" y="799"/>
                  </a:lnTo>
                  <a:lnTo>
                    <a:pt x="1033" y="858"/>
                  </a:lnTo>
                  <a:lnTo>
                    <a:pt x="1012" y="918"/>
                  </a:lnTo>
                  <a:lnTo>
                    <a:pt x="1012" y="918"/>
                  </a:lnTo>
                  <a:lnTo>
                    <a:pt x="999" y="952"/>
                  </a:lnTo>
                  <a:lnTo>
                    <a:pt x="988" y="986"/>
                  </a:lnTo>
                  <a:lnTo>
                    <a:pt x="978" y="1021"/>
                  </a:lnTo>
                  <a:lnTo>
                    <a:pt x="968" y="1058"/>
                  </a:lnTo>
                  <a:lnTo>
                    <a:pt x="950" y="1130"/>
                  </a:lnTo>
                  <a:lnTo>
                    <a:pt x="932" y="1203"/>
                  </a:lnTo>
                  <a:lnTo>
                    <a:pt x="932" y="1203"/>
                  </a:lnTo>
                  <a:lnTo>
                    <a:pt x="933" y="1209"/>
                  </a:lnTo>
                  <a:lnTo>
                    <a:pt x="933" y="1215"/>
                  </a:lnTo>
                  <a:lnTo>
                    <a:pt x="930" y="1227"/>
                  </a:lnTo>
                  <a:lnTo>
                    <a:pt x="929" y="1233"/>
                  </a:lnTo>
                  <a:lnTo>
                    <a:pt x="928" y="1239"/>
                  </a:lnTo>
                  <a:lnTo>
                    <a:pt x="928" y="1244"/>
                  </a:lnTo>
                  <a:lnTo>
                    <a:pt x="929" y="1250"/>
                  </a:lnTo>
                  <a:lnTo>
                    <a:pt x="929" y="1250"/>
                  </a:lnTo>
                  <a:lnTo>
                    <a:pt x="935" y="1236"/>
                  </a:lnTo>
                  <a:lnTo>
                    <a:pt x="939" y="1222"/>
                  </a:lnTo>
                  <a:lnTo>
                    <a:pt x="942" y="1215"/>
                  </a:lnTo>
                  <a:lnTo>
                    <a:pt x="947" y="1210"/>
                  </a:lnTo>
                  <a:lnTo>
                    <a:pt x="951" y="1206"/>
                  </a:lnTo>
                  <a:lnTo>
                    <a:pt x="956" y="1201"/>
                  </a:lnTo>
                  <a:lnTo>
                    <a:pt x="956" y="1201"/>
                  </a:lnTo>
                  <a:lnTo>
                    <a:pt x="974" y="1172"/>
                  </a:lnTo>
                  <a:lnTo>
                    <a:pt x="993" y="1142"/>
                  </a:lnTo>
                  <a:lnTo>
                    <a:pt x="1013" y="1115"/>
                  </a:lnTo>
                  <a:lnTo>
                    <a:pt x="1023" y="1102"/>
                  </a:lnTo>
                  <a:lnTo>
                    <a:pt x="1033" y="1090"/>
                  </a:lnTo>
                  <a:lnTo>
                    <a:pt x="1033" y="1090"/>
                  </a:lnTo>
                  <a:lnTo>
                    <a:pt x="1045" y="1077"/>
                  </a:lnTo>
                  <a:lnTo>
                    <a:pt x="1057" y="1065"/>
                  </a:lnTo>
                  <a:lnTo>
                    <a:pt x="1071" y="1053"/>
                  </a:lnTo>
                  <a:lnTo>
                    <a:pt x="1082" y="1040"/>
                  </a:lnTo>
                  <a:lnTo>
                    <a:pt x="1082" y="1040"/>
                  </a:lnTo>
                  <a:lnTo>
                    <a:pt x="1105" y="1013"/>
                  </a:lnTo>
                  <a:lnTo>
                    <a:pt x="1117" y="1000"/>
                  </a:lnTo>
                  <a:lnTo>
                    <a:pt x="1129" y="988"/>
                  </a:lnTo>
                  <a:lnTo>
                    <a:pt x="1129" y="988"/>
                  </a:lnTo>
                  <a:lnTo>
                    <a:pt x="1168" y="956"/>
                  </a:lnTo>
                  <a:lnTo>
                    <a:pt x="1210" y="924"/>
                  </a:lnTo>
                  <a:lnTo>
                    <a:pt x="1230" y="909"/>
                  </a:lnTo>
                  <a:lnTo>
                    <a:pt x="1253" y="895"/>
                  </a:lnTo>
                  <a:lnTo>
                    <a:pt x="1275" y="881"/>
                  </a:lnTo>
                  <a:lnTo>
                    <a:pt x="1298" y="868"/>
                  </a:lnTo>
                  <a:lnTo>
                    <a:pt x="1321" y="857"/>
                  </a:lnTo>
                  <a:lnTo>
                    <a:pt x="1347" y="846"/>
                  </a:lnTo>
                  <a:lnTo>
                    <a:pt x="1372" y="837"/>
                  </a:lnTo>
                  <a:lnTo>
                    <a:pt x="1398" y="829"/>
                  </a:lnTo>
                  <a:lnTo>
                    <a:pt x="1426" y="822"/>
                  </a:lnTo>
                  <a:lnTo>
                    <a:pt x="1454" y="818"/>
                  </a:lnTo>
                  <a:lnTo>
                    <a:pt x="1484" y="815"/>
                  </a:lnTo>
                  <a:lnTo>
                    <a:pt x="1515" y="814"/>
                  </a:lnTo>
                  <a:lnTo>
                    <a:pt x="1515" y="814"/>
                  </a:lnTo>
                  <a:lnTo>
                    <a:pt x="1518" y="783"/>
                  </a:lnTo>
                  <a:lnTo>
                    <a:pt x="1524" y="753"/>
                  </a:lnTo>
                  <a:lnTo>
                    <a:pt x="1529" y="723"/>
                  </a:lnTo>
                  <a:lnTo>
                    <a:pt x="1535" y="693"/>
                  </a:lnTo>
                  <a:lnTo>
                    <a:pt x="1542" y="664"/>
                  </a:lnTo>
                  <a:lnTo>
                    <a:pt x="1550" y="634"/>
                  </a:lnTo>
                  <a:lnTo>
                    <a:pt x="1568" y="572"/>
                  </a:lnTo>
                  <a:lnTo>
                    <a:pt x="1568" y="572"/>
                  </a:lnTo>
                  <a:lnTo>
                    <a:pt x="1579" y="536"/>
                  </a:lnTo>
                  <a:lnTo>
                    <a:pt x="1592" y="501"/>
                  </a:lnTo>
                  <a:lnTo>
                    <a:pt x="1618" y="431"/>
                  </a:lnTo>
                  <a:lnTo>
                    <a:pt x="1618" y="431"/>
                  </a:lnTo>
                  <a:lnTo>
                    <a:pt x="1625" y="413"/>
                  </a:lnTo>
                  <a:lnTo>
                    <a:pt x="1633" y="394"/>
                  </a:lnTo>
                  <a:lnTo>
                    <a:pt x="1650" y="358"/>
                  </a:lnTo>
                  <a:lnTo>
                    <a:pt x="1668" y="320"/>
                  </a:lnTo>
                  <a:lnTo>
                    <a:pt x="1684" y="283"/>
                  </a:lnTo>
                  <a:lnTo>
                    <a:pt x="1691" y="263"/>
                  </a:lnTo>
                  <a:lnTo>
                    <a:pt x="1697" y="244"/>
                  </a:lnTo>
                  <a:lnTo>
                    <a:pt x="1701" y="225"/>
                  </a:lnTo>
                  <a:lnTo>
                    <a:pt x="1705" y="206"/>
                  </a:lnTo>
                  <a:lnTo>
                    <a:pt x="1707" y="186"/>
                  </a:lnTo>
                  <a:lnTo>
                    <a:pt x="1707" y="166"/>
                  </a:lnTo>
                  <a:lnTo>
                    <a:pt x="1705" y="147"/>
                  </a:lnTo>
                  <a:lnTo>
                    <a:pt x="1699" y="126"/>
                  </a:lnTo>
                  <a:lnTo>
                    <a:pt x="1699" y="126"/>
                  </a:lnTo>
                  <a:lnTo>
                    <a:pt x="1699" y="124"/>
                  </a:lnTo>
                  <a:lnTo>
                    <a:pt x="1698" y="124"/>
                  </a:lnTo>
                  <a:lnTo>
                    <a:pt x="1698" y="124"/>
                  </a:lnTo>
                  <a:lnTo>
                    <a:pt x="1695" y="132"/>
                  </a:lnTo>
                  <a:lnTo>
                    <a:pt x="1691" y="139"/>
                  </a:lnTo>
                  <a:lnTo>
                    <a:pt x="1682" y="151"/>
                  </a:lnTo>
                  <a:lnTo>
                    <a:pt x="1674" y="164"/>
                  </a:lnTo>
                  <a:lnTo>
                    <a:pt x="1669" y="170"/>
                  </a:lnTo>
                  <a:lnTo>
                    <a:pt x="1666" y="178"/>
                  </a:lnTo>
                  <a:lnTo>
                    <a:pt x="1666" y="178"/>
                  </a:lnTo>
                  <a:close/>
                  <a:moveTo>
                    <a:pt x="1717" y="151"/>
                  </a:moveTo>
                  <a:lnTo>
                    <a:pt x="1717" y="151"/>
                  </a:lnTo>
                  <a:lnTo>
                    <a:pt x="1720" y="170"/>
                  </a:lnTo>
                  <a:lnTo>
                    <a:pt x="1720" y="188"/>
                  </a:lnTo>
                  <a:lnTo>
                    <a:pt x="1718" y="206"/>
                  </a:lnTo>
                  <a:lnTo>
                    <a:pt x="1716" y="223"/>
                  </a:lnTo>
                  <a:lnTo>
                    <a:pt x="1713" y="240"/>
                  </a:lnTo>
                  <a:lnTo>
                    <a:pt x="1709" y="256"/>
                  </a:lnTo>
                  <a:lnTo>
                    <a:pt x="1703" y="272"/>
                  </a:lnTo>
                  <a:lnTo>
                    <a:pt x="1698" y="287"/>
                  </a:lnTo>
                  <a:lnTo>
                    <a:pt x="1685" y="318"/>
                  </a:lnTo>
                  <a:lnTo>
                    <a:pt x="1670" y="347"/>
                  </a:lnTo>
                  <a:lnTo>
                    <a:pt x="1655" y="377"/>
                  </a:lnTo>
                  <a:lnTo>
                    <a:pt x="1641" y="407"/>
                  </a:lnTo>
                  <a:lnTo>
                    <a:pt x="1641" y="407"/>
                  </a:lnTo>
                  <a:lnTo>
                    <a:pt x="1632" y="430"/>
                  </a:lnTo>
                  <a:lnTo>
                    <a:pt x="1623" y="454"/>
                  </a:lnTo>
                  <a:lnTo>
                    <a:pt x="1607" y="503"/>
                  </a:lnTo>
                  <a:lnTo>
                    <a:pt x="1607" y="503"/>
                  </a:lnTo>
                  <a:lnTo>
                    <a:pt x="1581" y="580"/>
                  </a:lnTo>
                  <a:lnTo>
                    <a:pt x="1570" y="620"/>
                  </a:lnTo>
                  <a:lnTo>
                    <a:pt x="1558" y="660"/>
                  </a:lnTo>
                  <a:lnTo>
                    <a:pt x="1547" y="700"/>
                  </a:lnTo>
                  <a:lnTo>
                    <a:pt x="1539" y="742"/>
                  </a:lnTo>
                  <a:lnTo>
                    <a:pt x="1531" y="785"/>
                  </a:lnTo>
                  <a:lnTo>
                    <a:pt x="1526" y="829"/>
                  </a:lnTo>
                  <a:lnTo>
                    <a:pt x="1526" y="829"/>
                  </a:lnTo>
                  <a:lnTo>
                    <a:pt x="1498" y="830"/>
                  </a:lnTo>
                  <a:lnTo>
                    <a:pt x="1470" y="831"/>
                  </a:lnTo>
                  <a:lnTo>
                    <a:pt x="1417" y="833"/>
                  </a:lnTo>
                  <a:lnTo>
                    <a:pt x="1417" y="833"/>
                  </a:lnTo>
                  <a:lnTo>
                    <a:pt x="1391" y="842"/>
                  </a:lnTo>
                  <a:lnTo>
                    <a:pt x="1365" y="851"/>
                  </a:lnTo>
                  <a:lnTo>
                    <a:pt x="1339" y="862"/>
                  </a:lnTo>
                  <a:lnTo>
                    <a:pt x="1315" y="874"/>
                  </a:lnTo>
                  <a:lnTo>
                    <a:pt x="1291" y="887"/>
                  </a:lnTo>
                  <a:lnTo>
                    <a:pt x="1268" y="899"/>
                  </a:lnTo>
                  <a:lnTo>
                    <a:pt x="1245" y="913"/>
                  </a:lnTo>
                  <a:lnTo>
                    <a:pt x="1223" y="927"/>
                  </a:lnTo>
                  <a:lnTo>
                    <a:pt x="1223" y="927"/>
                  </a:lnTo>
                  <a:lnTo>
                    <a:pt x="1207" y="940"/>
                  </a:lnTo>
                  <a:lnTo>
                    <a:pt x="1192" y="954"/>
                  </a:lnTo>
                  <a:lnTo>
                    <a:pt x="1165" y="980"/>
                  </a:lnTo>
                  <a:lnTo>
                    <a:pt x="1165" y="980"/>
                  </a:lnTo>
                  <a:lnTo>
                    <a:pt x="1154" y="987"/>
                  </a:lnTo>
                  <a:lnTo>
                    <a:pt x="1145" y="995"/>
                  </a:lnTo>
                  <a:lnTo>
                    <a:pt x="1135" y="1001"/>
                  </a:lnTo>
                  <a:lnTo>
                    <a:pt x="1125" y="1010"/>
                  </a:lnTo>
                  <a:lnTo>
                    <a:pt x="1125" y="1010"/>
                  </a:lnTo>
                  <a:lnTo>
                    <a:pt x="1117" y="1018"/>
                  </a:lnTo>
                  <a:lnTo>
                    <a:pt x="1108" y="1028"/>
                  </a:lnTo>
                  <a:lnTo>
                    <a:pt x="1091" y="1047"/>
                  </a:lnTo>
                  <a:lnTo>
                    <a:pt x="1091" y="1047"/>
                  </a:lnTo>
                  <a:lnTo>
                    <a:pt x="1056" y="1082"/>
                  </a:lnTo>
                  <a:lnTo>
                    <a:pt x="1039" y="1101"/>
                  </a:lnTo>
                  <a:lnTo>
                    <a:pt x="1023" y="1120"/>
                  </a:lnTo>
                  <a:lnTo>
                    <a:pt x="1023" y="1120"/>
                  </a:lnTo>
                  <a:lnTo>
                    <a:pt x="1008" y="1140"/>
                  </a:lnTo>
                  <a:lnTo>
                    <a:pt x="993" y="1161"/>
                  </a:lnTo>
                  <a:lnTo>
                    <a:pt x="979" y="1182"/>
                  </a:lnTo>
                  <a:lnTo>
                    <a:pt x="965" y="1205"/>
                  </a:lnTo>
                  <a:lnTo>
                    <a:pt x="952" y="1226"/>
                  </a:lnTo>
                  <a:lnTo>
                    <a:pt x="940" y="1250"/>
                  </a:lnTo>
                  <a:lnTo>
                    <a:pt x="928" y="1272"/>
                  </a:lnTo>
                  <a:lnTo>
                    <a:pt x="918" y="1296"/>
                  </a:lnTo>
                  <a:lnTo>
                    <a:pt x="918" y="1296"/>
                  </a:lnTo>
                  <a:lnTo>
                    <a:pt x="923" y="1290"/>
                  </a:lnTo>
                  <a:lnTo>
                    <a:pt x="928" y="1284"/>
                  </a:lnTo>
                  <a:lnTo>
                    <a:pt x="933" y="1275"/>
                  </a:lnTo>
                  <a:lnTo>
                    <a:pt x="937" y="1268"/>
                  </a:lnTo>
                  <a:lnTo>
                    <a:pt x="944" y="1251"/>
                  </a:lnTo>
                  <a:lnTo>
                    <a:pt x="953" y="1233"/>
                  </a:lnTo>
                  <a:lnTo>
                    <a:pt x="953" y="1233"/>
                  </a:lnTo>
                  <a:lnTo>
                    <a:pt x="959" y="1225"/>
                  </a:lnTo>
                  <a:lnTo>
                    <a:pt x="967" y="1216"/>
                  </a:lnTo>
                  <a:lnTo>
                    <a:pt x="975" y="1208"/>
                  </a:lnTo>
                  <a:lnTo>
                    <a:pt x="983" y="1200"/>
                  </a:lnTo>
                  <a:lnTo>
                    <a:pt x="983" y="1200"/>
                  </a:lnTo>
                  <a:lnTo>
                    <a:pt x="998" y="1179"/>
                  </a:lnTo>
                  <a:lnTo>
                    <a:pt x="1013" y="1157"/>
                  </a:lnTo>
                  <a:lnTo>
                    <a:pt x="1013" y="1157"/>
                  </a:lnTo>
                  <a:lnTo>
                    <a:pt x="1020" y="1147"/>
                  </a:lnTo>
                  <a:lnTo>
                    <a:pt x="1028" y="1136"/>
                  </a:lnTo>
                  <a:lnTo>
                    <a:pt x="1032" y="1131"/>
                  </a:lnTo>
                  <a:lnTo>
                    <a:pt x="1036" y="1126"/>
                  </a:lnTo>
                  <a:lnTo>
                    <a:pt x="1042" y="1123"/>
                  </a:lnTo>
                  <a:lnTo>
                    <a:pt x="1047" y="1121"/>
                  </a:lnTo>
                  <a:lnTo>
                    <a:pt x="1047" y="1121"/>
                  </a:lnTo>
                  <a:lnTo>
                    <a:pt x="1038" y="1138"/>
                  </a:lnTo>
                  <a:lnTo>
                    <a:pt x="1027" y="1153"/>
                  </a:lnTo>
                  <a:lnTo>
                    <a:pt x="1003" y="1184"/>
                  </a:lnTo>
                  <a:lnTo>
                    <a:pt x="980" y="1214"/>
                  </a:lnTo>
                  <a:lnTo>
                    <a:pt x="969" y="1230"/>
                  </a:lnTo>
                  <a:lnTo>
                    <a:pt x="960" y="1246"/>
                  </a:lnTo>
                  <a:lnTo>
                    <a:pt x="960" y="1246"/>
                  </a:lnTo>
                  <a:lnTo>
                    <a:pt x="954" y="1257"/>
                  </a:lnTo>
                  <a:lnTo>
                    <a:pt x="949" y="1270"/>
                  </a:lnTo>
                  <a:lnTo>
                    <a:pt x="943" y="1282"/>
                  </a:lnTo>
                  <a:lnTo>
                    <a:pt x="940" y="1294"/>
                  </a:lnTo>
                  <a:lnTo>
                    <a:pt x="940" y="1294"/>
                  </a:lnTo>
                  <a:lnTo>
                    <a:pt x="945" y="1293"/>
                  </a:lnTo>
                  <a:lnTo>
                    <a:pt x="951" y="1292"/>
                  </a:lnTo>
                  <a:lnTo>
                    <a:pt x="956" y="1291"/>
                  </a:lnTo>
                  <a:lnTo>
                    <a:pt x="961" y="1290"/>
                  </a:lnTo>
                  <a:lnTo>
                    <a:pt x="961" y="1290"/>
                  </a:lnTo>
                  <a:lnTo>
                    <a:pt x="1012" y="1221"/>
                  </a:lnTo>
                  <a:lnTo>
                    <a:pt x="1038" y="1186"/>
                  </a:lnTo>
                  <a:lnTo>
                    <a:pt x="1064" y="1152"/>
                  </a:lnTo>
                  <a:lnTo>
                    <a:pt x="1091" y="1118"/>
                  </a:lnTo>
                  <a:lnTo>
                    <a:pt x="1119" y="1086"/>
                  </a:lnTo>
                  <a:lnTo>
                    <a:pt x="1147" y="1055"/>
                  </a:lnTo>
                  <a:lnTo>
                    <a:pt x="1177" y="1024"/>
                  </a:lnTo>
                  <a:lnTo>
                    <a:pt x="1177" y="1024"/>
                  </a:lnTo>
                  <a:lnTo>
                    <a:pt x="1181" y="1024"/>
                  </a:lnTo>
                  <a:lnTo>
                    <a:pt x="1184" y="1023"/>
                  </a:lnTo>
                  <a:lnTo>
                    <a:pt x="1190" y="1020"/>
                  </a:lnTo>
                  <a:lnTo>
                    <a:pt x="1190" y="1020"/>
                  </a:lnTo>
                  <a:lnTo>
                    <a:pt x="1220" y="995"/>
                  </a:lnTo>
                  <a:lnTo>
                    <a:pt x="1251" y="969"/>
                  </a:lnTo>
                  <a:lnTo>
                    <a:pt x="1284" y="943"/>
                  </a:lnTo>
                  <a:lnTo>
                    <a:pt x="1317" y="919"/>
                  </a:lnTo>
                  <a:lnTo>
                    <a:pt x="1317" y="919"/>
                  </a:lnTo>
                  <a:lnTo>
                    <a:pt x="1338" y="905"/>
                  </a:lnTo>
                  <a:lnTo>
                    <a:pt x="1360" y="892"/>
                  </a:lnTo>
                  <a:lnTo>
                    <a:pt x="1381" y="880"/>
                  </a:lnTo>
                  <a:lnTo>
                    <a:pt x="1404" y="869"/>
                  </a:lnTo>
                  <a:lnTo>
                    <a:pt x="1428" y="861"/>
                  </a:lnTo>
                  <a:lnTo>
                    <a:pt x="1441" y="858"/>
                  </a:lnTo>
                  <a:lnTo>
                    <a:pt x="1454" y="854"/>
                  </a:lnTo>
                  <a:lnTo>
                    <a:pt x="1468" y="851"/>
                  </a:lnTo>
                  <a:lnTo>
                    <a:pt x="1482" y="850"/>
                  </a:lnTo>
                  <a:lnTo>
                    <a:pt x="1496" y="848"/>
                  </a:lnTo>
                  <a:lnTo>
                    <a:pt x="1511" y="848"/>
                  </a:lnTo>
                  <a:lnTo>
                    <a:pt x="1511" y="848"/>
                  </a:lnTo>
                  <a:lnTo>
                    <a:pt x="1524" y="848"/>
                  </a:lnTo>
                  <a:lnTo>
                    <a:pt x="1532" y="849"/>
                  </a:lnTo>
                  <a:lnTo>
                    <a:pt x="1541" y="849"/>
                  </a:lnTo>
                  <a:lnTo>
                    <a:pt x="1553" y="848"/>
                  </a:lnTo>
                  <a:lnTo>
                    <a:pt x="1553" y="848"/>
                  </a:lnTo>
                  <a:lnTo>
                    <a:pt x="1580" y="752"/>
                  </a:lnTo>
                  <a:lnTo>
                    <a:pt x="1609" y="656"/>
                  </a:lnTo>
                  <a:lnTo>
                    <a:pt x="1622" y="607"/>
                  </a:lnTo>
                  <a:lnTo>
                    <a:pt x="1635" y="559"/>
                  </a:lnTo>
                  <a:lnTo>
                    <a:pt x="1647" y="509"/>
                  </a:lnTo>
                  <a:lnTo>
                    <a:pt x="1656" y="456"/>
                  </a:lnTo>
                  <a:lnTo>
                    <a:pt x="1656" y="456"/>
                  </a:lnTo>
                  <a:lnTo>
                    <a:pt x="1659" y="453"/>
                  </a:lnTo>
                  <a:lnTo>
                    <a:pt x="1662" y="450"/>
                  </a:lnTo>
                  <a:lnTo>
                    <a:pt x="1664" y="446"/>
                  </a:lnTo>
                  <a:lnTo>
                    <a:pt x="1666" y="442"/>
                  </a:lnTo>
                  <a:lnTo>
                    <a:pt x="1666" y="442"/>
                  </a:lnTo>
                  <a:lnTo>
                    <a:pt x="1672" y="424"/>
                  </a:lnTo>
                  <a:lnTo>
                    <a:pt x="1678" y="406"/>
                  </a:lnTo>
                  <a:lnTo>
                    <a:pt x="1682" y="387"/>
                  </a:lnTo>
                  <a:lnTo>
                    <a:pt x="1685" y="368"/>
                  </a:lnTo>
                  <a:lnTo>
                    <a:pt x="1694" y="330"/>
                  </a:lnTo>
                  <a:lnTo>
                    <a:pt x="1699" y="313"/>
                  </a:lnTo>
                  <a:lnTo>
                    <a:pt x="1705" y="294"/>
                  </a:lnTo>
                  <a:lnTo>
                    <a:pt x="1705" y="294"/>
                  </a:lnTo>
                  <a:lnTo>
                    <a:pt x="1707" y="291"/>
                  </a:lnTo>
                  <a:lnTo>
                    <a:pt x="1710" y="289"/>
                  </a:lnTo>
                  <a:lnTo>
                    <a:pt x="1712" y="286"/>
                  </a:lnTo>
                  <a:lnTo>
                    <a:pt x="1714" y="283"/>
                  </a:lnTo>
                  <a:lnTo>
                    <a:pt x="1714" y="283"/>
                  </a:lnTo>
                  <a:lnTo>
                    <a:pt x="1723" y="256"/>
                  </a:lnTo>
                  <a:lnTo>
                    <a:pt x="1730" y="229"/>
                  </a:lnTo>
                  <a:lnTo>
                    <a:pt x="1737" y="202"/>
                  </a:lnTo>
                  <a:lnTo>
                    <a:pt x="1744" y="178"/>
                  </a:lnTo>
                  <a:lnTo>
                    <a:pt x="1744" y="178"/>
                  </a:lnTo>
                  <a:lnTo>
                    <a:pt x="1751" y="162"/>
                  </a:lnTo>
                  <a:lnTo>
                    <a:pt x="1753" y="154"/>
                  </a:lnTo>
                  <a:lnTo>
                    <a:pt x="1753" y="150"/>
                  </a:lnTo>
                  <a:lnTo>
                    <a:pt x="1751" y="146"/>
                  </a:lnTo>
                  <a:lnTo>
                    <a:pt x="1751" y="146"/>
                  </a:lnTo>
                  <a:lnTo>
                    <a:pt x="1742" y="148"/>
                  </a:lnTo>
                  <a:lnTo>
                    <a:pt x="1735" y="150"/>
                  </a:lnTo>
                  <a:lnTo>
                    <a:pt x="1727" y="152"/>
                  </a:lnTo>
                  <a:lnTo>
                    <a:pt x="1723" y="152"/>
                  </a:lnTo>
                  <a:lnTo>
                    <a:pt x="1717" y="151"/>
                  </a:lnTo>
                  <a:lnTo>
                    <a:pt x="1717" y="151"/>
                  </a:lnTo>
                  <a:close/>
                  <a:moveTo>
                    <a:pt x="1785" y="576"/>
                  </a:moveTo>
                  <a:lnTo>
                    <a:pt x="1785" y="576"/>
                  </a:lnTo>
                  <a:lnTo>
                    <a:pt x="1783" y="575"/>
                  </a:lnTo>
                  <a:lnTo>
                    <a:pt x="1782" y="575"/>
                  </a:lnTo>
                  <a:lnTo>
                    <a:pt x="1781" y="576"/>
                  </a:lnTo>
                  <a:lnTo>
                    <a:pt x="1781" y="577"/>
                  </a:lnTo>
                  <a:lnTo>
                    <a:pt x="1778" y="581"/>
                  </a:lnTo>
                  <a:lnTo>
                    <a:pt x="1776" y="587"/>
                  </a:lnTo>
                  <a:lnTo>
                    <a:pt x="1776" y="587"/>
                  </a:lnTo>
                  <a:lnTo>
                    <a:pt x="1781" y="556"/>
                  </a:lnTo>
                  <a:lnTo>
                    <a:pt x="1785" y="526"/>
                  </a:lnTo>
                  <a:lnTo>
                    <a:pt x="1798" y="464"/>
                  </a:lnTo>
                  <a:lnTo>
                    <a:pt x="1811" y="399"/>
                  </a:lnTo>
                  <a:lnTo>
                    <a:pt x="1822" y="334"/>
                  </a:lnTo>
                  <a:lnTo>
                    <a:pt x="1822" y="334"/>
                  </a:lnTo>
                  <a:lnTo>
                    <a:pt x="1827" y="327"/>
                  </a:lnTo>
                  <a:lnTo>
                    <a:pt x="1831" y="320"/>
                  </a:lnTo>
                  <a:lnTo>
                    <a:pt x="1831" y="320"/>
                  </a:lnTo>
                  <a:lnTo>
                    <a:pt x="1831" y="312"/>
                  </a:lnTo>
                  <a:lnTo>
                    <a:pt x="1833" y="303"/>
                  </a:lnTo>
                  <a:lnTo>
                    <a:pt x="1838" y="282"/>
                  </a:lnTo>
                  <a:lnTo>
                    <a:pt x="1844" y="260"/>
                  </a:lnTo>
                  <a:lnTo>
                    <a:pt x="1849" y="240"/>
                  </a:lnTo>
                  <a:lnTo>
                    <a:pt x="1849" y="240"/>
                  </a:lnTo>
                  <a:lnTo>
                    <a:pt x="1852" y="237"/>
                  </a:lnTo>
                  <a:lnTo>
                    <a:pt x="1854" y="232"/>
                  </a:lnTo>
                  <a:lnTo>
                    <a:pt x="1857" y="227"/>
                  </a:lnTo>
                  <a:lnTo>
                    <a:pt x="1858" y="222"/>
                  </a:lnTo>
                  <a:lnTo>
                    <a:pt x="1858" y="222"/>
                  </a:lnTo>
                  <a:lnTo>
                    <a:pt x="1853" y="217"/>
                  </a:lnTo>
                  <a:lnTo>
                    <a:pt x="1849" y="213"/>
                  </a:lnTo>
                  <a:lnTo>
                    <a:pt x="1844" y="211"/>
                  </a:lnTo>
                  <a:lnTo>
                    <a:pt x="1838" y="210"/>
                  </a:lnTo>
                  <a:lnTo>
                    <a:pt x="1838" y="210"/>
                  </a:lnTo>
                  <a:lnTo>
                    <a:pt x="1835" y="213"/>
                  </a:lnTo>
                  <a:lnTo>
                    <a:pt x="1832" y="216"/>
                  </a:lnTo>
                  <a:lnTo>
                    <a:pt x="1828" y="225"/>
                  </a:lnTo>
                  <a:lnTo>
                    <a:pt x="1824" y="236"/>
                  </a:lnTo>
                  <a:lnTo>
                    <a:pt x="1822" y="246"/>
                  </a:lnTo>
                  <a:lnTo>
                    <a:pt x="1820" y="257"/>
                  </a:lnTo>
                  <a:lnTo>
                    <a:pt x="1818" y="268"/>
                  </a:lnTo>
                  <a:lnTo>
                    <a:pt x="1815" y="277"/>
                  </a:lnTo>
                  <a:lnTo>
                    <a:pt x="1809" y="286"/>
                  </a:lnTo>
                  <a:lnTo>
                    <a:pt x="1809" y="286"/>
                  </a:lnTo>
                  <a:lnTo>
                    <a:pt x="1809" y="278"/>
                  </a:lnTo>
                  <a:lnTo>
                    <a:pt x="1809" y="271"/>
                  </a:lnTo>
                  <a:lnTo>
                    <a:pt x="1813" y="253"/>
                  </a:lnTo>
                  <a:lnTo>
                    <a:pt x="1817" y="233"/>
                  </a:lnTo>
                  <a:lnTo>
                    <a:pt x="1820" y="215"/>
                  </a:lnTo>
                  <a:lnTo>
                    <a:pt x="1820" y="215"/>
                  </a:lnTo>
                  <a:lnTo>
                    <a:pt x="1818" y="212"/>
                  </a:lnTo>
                  <a:lnTo>
                    <a:pt x="1816" y="209"/>
                  </a:lnTo>
                  <a:lnTo>
                    <a:pt x="1814" y="201"/>
                  </a:lnTo>
                  <a:lnTo>
                    <a:pt x="1813" y="194"/>
                  </a:lnTo>
                  <a:lnTo>
                    <a:pt x="1809" y="186"/>
                  </a:lnTo>
                  <a:lnTo>
                    <a:pt x="1809" y="186"/>
                  </a:lnTo>
                  <a:lnTo>
                    <a:pt x="1804" y="204"/>
                  </a:lnTo>
                  <a:lnTo>
                    <a:pt x="1800" y="223"/>
                  </a:lnTo>
                  <a:lnTo>
                    <a:pt x="1794" y="241"/>
                  </a:lnTo>
                  <a:lnTo>
                    <a:pt x="1791" y="248"/>
                  </a:lnTo>
                  <a:lnTo>
                    <a:pt x="1787" y="256"/>
                  </a:lnTo>
                  <a:lnTo>
                    <a:pt x="1787" y="256"/>
                  </a:lnTo>
                  <a:lnTo>
                    <a:pt x="1787" y="246"/>
                  </a:lnTo>
                  <a:lnTo>
                    <a:pt x="1788" y="237"/>
                  </a:lnTo>
                  <a:lnTo>
                    <a:pt x="1792" y="219"/>
                  </a:lnTo>
                  <a:lnTo>
                    <a:pt x="1796" y="202"/>
                  </a:lnTo>
                  <a:lnTo>
                    <a:pt x="1797" y="194"/>
                  </a:lnTo>
                  <a:lnTo>
                    <a:pt x="1798" y="186"/>
                  </a:lnTo>
                  <a:lnTo>
                    <a:pt x="1798" y="186"/>
                  </a:lnTo>
                  <a:lnTo>
                    <a:pt x="1794" y="191"/>
                  </a:lnTo>
                  <a:lnTo>
                    <a:pt x="1791" y="196"/>
                  </a:lnTo>
                  <a:lnTo>
                    <a:pt x="1789" y="207"/>
                  </a:lnTo>
                  <a:lnTo>
                    <a:pt x="1787" y="217"/>
                  </a:lnTo>
                  <a:lnTo>
                    <a:pt x="1785" y="229"/>
                  </a:lnTo>
                  <a:lnTo>
                    <a:pt x="1785" y="229"/>
                  </a:lnTo>
                  <a:lnTo>
                    <a:pt x="1771" y="272"/>
                  </a:lnTo>
                  <a:lnTo>
                    <a:pt x="1765" y="293"/>
                  </a:lnTo>
                  <a:lnTo>
                    <a:pt x="1760" y="315"/>
                  </a:lnTo>
                  <a:lnTo>
                    <a:pt x="1760" y="315"/>
                  </a:lnTo>
                  <a:lnTo>
                    <a:pt x="1758" y="324"/>
                  </a:lnTo>
                  <a:lnTo>
                    <a:pt x="1757" y="333"/>
                  </a:lnTo>
                  <a:lnTo>
                    <a:pt x="1756" y="336"/>
                  </a:lnTo>
                  <a:lnTo>
                    <a:pt x="1754" y="339"/>
                  </a:lnTo>
                  <a:lnTo>
                    <a:pt x="1752" y="342"/>
                  </a:lnTo>
                  <a:lnTo>
                    <a:pt x="1750" y="343"/>
                  </a:lnTo>
                  <a:lnTo>
                    <a:pt x="1750" y="343"/>
                  </a:lnTo>
                  <a:lnTo>
                    <a:pt x="1752" y="321"/>
                  </a:lnTo>
                  <a:lnTo>
                    <a:pt x="1756" y="300"/>
                  </a:lnTo>
                  <a:lnTo>
                    <a:pt x="1765" y="259"/>
                  </a:lnTo>
                  <a:lnTo>
                    <a:pt x="1775" y="217"/>
                  </a:lnTo>
                  <a:lnTo>
                    <a:pt x="1780" y="196"/>
                  </a:lnTo>
                  <a:lnTo>
                    <a:pt x="1783" y="173"/>
                  </a:lnTo>
                  <a:lnTo>
                    <a:pt x="1783" y="173"/>
                  </a:lnTo>
                  <a:lnTo>
                    <a:pt x="1776" y="164"/>
                  </a:lnTo>
                  <a:lnTo>
                    <a:pt x="1772" y="160"/>
                  </a:lnTo>
                  <a:lnTo>
                    <a:pt x="1767" y="156"/>
                  </a:lnTo>
                  <a:lnTo>
                    <a:pt x="1767" y="156"/>
                  </a:lnTo>
                  <a:lnTo>
                    <a:pt x="1753" y="197"/>
                  </a:lnTo>
                  <a:lnTo>
                    <a:pt x="1740" y="239"/>
                  </a:lnTo>
                  <a:lnTo>
                    <a:pt x="1714" y="323"/>
                  </a:lnTo>
                  <a:lnTo>
                    <a:pt x="1690" y="410"/>
                  </a:lnTo>
                  <a:lnTo>
                    <a:pt x="1666" y="497"/>
                  </a:lnTo>
                  <a:lnTo>
                    <a:pt x="1641" y="584"/>
                  </a:lnTo>
                  <a:lnTo>
                    <a:pt x="1617" y="670"/>
                  </a:lnTo>
                  <a:lnTo>
                    <a:pt x="1592" y="756"/>
                  </a:lnTo>
                  <a:lnTo>
                    <a:pt x="1578" y="799"/>
                  </a:lnTo>
                  <a:lnTo>
                    <a:pt x="1564" y="841"/>
                  </a:lnTo>
                  <a:lnTo>
                    <a:pt x="1564" y="841"/>
                  </a:lnTo>
                  <a:lnTo>
                    <a:pt x="1569" y="847"/>
                  </a:lnTo>
                  <a:lnTo>
                    <a:pt x="1574" y="851"/>
                  </a:lnTo>
                  <a:lnTo>
                    <a:pt x="1577" y="853"/>
                  </a:lnTo>
                  <a:lnTo>
                    <a:pt x="1581" y="854"/>
                  </a:lnTo>
                  <a:lnTo>
                    <a:pt x="1586" y="855"/>
                  </a:lnTo>
                  <a:lnTo>
                    <a:pt x="1591" y="854"/>
                  </a:lnTo>
                  <a:lnTo>
                    <a:pt x="1591" y="854"/>
                  </a:lnTo>
                  <a:lnTo>
                    <a:pt x="1592" y="842"/>
                  </a:lnTo>
                  <a:lnTo>
                    <a:pt x="1595" y="830"/>
                  </a:lnTo>
                  <a:lnTo>
                    <a:pt x="1599" y="817"/>
                  </a:lnTo>
                  <a:lnTo>
                    <a:pt x="1602" y="805"/>
                  </a:lnTo>
                  <a:lnTo>
                    <a:pt x="1610" y="782"/>
                  </a:lnTo>
                  <a:lnTo>
                    <a:pt x="1615" y="769"/>
                  </a:lnTo>
                  <a:lnTo>
                    <a:pt x="1618" y="757"/>
                  </a:lnTo>
                  <a:lnTo>
                    <a:pt x="1618" y="757"/>
                  </a:lnTo>
                  <a:lnTo>
                    <a:pt x="1620" y="744"/>
                  </a:lnTo>
                  <a:lnTo>
                    <a:pt x="1621" y="730"/>
                  </a:lnTo>
                  <a:lnTo>
                    <a:pt x="1622" y="724"/>
                  </a:lnTo>
                  <a:lnTo>
                    <a:pt x="1624" y="717"/>
                  </a:lnTo>
                  <a:lnTo>
                    <a:pt x="1626" y="711"/>
                  </a:lnTo>
                  <a:lnTo>
                    <a:pt x="1631" y="706"/>
                  </a:lnTo>
                  <a:lnTo>
                    <a:pt x="1631" y="706"/>
                  </a:lnTo>
                  <a:lnTo>
                    <a:pt x="1629" y="725"/>
                  </a:lnTo>
                  <a:lnTo>
                    <a:pt x="1625" y="743"/>
                  </a:lnTo>
                  <a:lnTo>
                    <a:pt x="1618" y="779"/>
                  </a:lnTo>
                  <a:lnTo>
                    <a:pt x="1609" y="816"/>
                  </a:lnTo>
                  <a:lnTo>
                    <a:pt x="1605" y="834"/>
                  </a:lnTo>
                  <a:lnTo>
                    <a:pt x="1602" y="853"/>
                  </a:lnTo>
                  <a:lnTo>
                    <a:pt x="1602" y="853"/>
                  </a:lnTo>
                  <a:lnTo>
                    <a:pt x="1605" y="852"/>
                  </a:lnTo>
                  <a:lnTo>
                    <a:pt x="1607" y="852"/>
                  </a:lnTo>
                  <a:lnTo>
                    <a:pt x="1611" y="852"/>
                  </a:lnTo>
                  <a:lnTo>
                    <a:pt x="1616" y="853"/>
                  </a:lnTo>
                  <a:lnTo>
                    <a:pt x="1618" y="853"/>
                  </a:lnTo>
                  <a:lnTo>
                    <a:pt x="1620" y="853"/>
                  </a:lnTo>
                  <a:lnTo>
                    <a:pt x="1620" y="853"/>
                  </a:lnTo>
                  <a:lnTo>
                    <a:pt x="1626" y="823"/>
                  </a:lnTo>
                  <a:lnTo>
                    <a:pt x="1634" y="792"/>
                  </a:lnTo>
                  <a:lnTo>
                    <a:pt x="1650" y="731"/>
                  </a:lnTo>
                  <a:lnTo>
                    <a:pt x="1665" y="669"/>
                  </a:lnTo>
                  <a:lnTo>
                    <a:pt x="1672" y="637"/>
                  </a:lnTo>
                  <a:lnTo>
                    <a:pt x="1678" y="604"/>
                  </a:lnTo>
                  <a:lnTo>
                    <a:pt x="1678" y="604"/>
                  </a:lnTo>
                  <a:lnTo>
                    <a:pt x="1681" y="600"/>
                  </a:lnTo>
                  <a:lnTo>
                    <a:pt x="1684" y="595"/>
                  </a:lnTo>
                  <a:lnTo>
                    <a:pt x="1685" y="590"/>
                  </a:lnTo>
                  <a:lnTo>
                    <a:pt x="1686" y="584"/>
                  </a:lnTo>
                  <a:lnTo>
                    <a:pt x="1687" y="571"/>
                  </a:lnTo>
                  <a:lnTo>
                    <a:pt x="1688" y="558"/>
                  </a:lnTo>
                  <a:lnTo>
                    <a:pt x="1688" y="558"/>
                  </a:lnTo>
                  <a:lnTo>
                    <a:pt x="1693" y="537"/>
                  </a:lnTo>
                  <a:lnTo>
                    <a:pt x="1698" y="517"/>
                  </a:lnTo>
                  <a:lnTo>
                    <a:pt x="1702" y="497"/>
                  </a:lnTo>
                  <a:lnTo>
                    <a:pt x="1707" y="476"/>
                  </a:lnTo>
                  <a:lnTo>
                    <a:pt x="1707" y="476"/>
                  </a:lnTo>
                  <a:lnTo>
                    <a:pt x="1709" y="466"/>
                  </a:lnTo>
                  <a:lnTo>
                    <a:pt x="1712" y="456"/>
                  </a:lnTo>
                  <a:lnTo>
                    <a:pt x="1717" y="436"/>
                  </a:lnTo>
                  <a:lnTo>
                    <a:pt x="1717" y="436"/>
                  </a:lnTo>
                  <a:lnTo>
                    <a:pt x="1720" y="425"/>
                  </a:lnTo>
                  <a:lnTo>
                    <a:pt x="1721" y="414"/>
                  </a:lnTo>
                  <a:lnTo>
                    <a:pt x="1722" y="409"/>
                  </a:lnTo>
                  <a:lnTo>
                    <a:pt x="1724" y="405"/>
                  </a:lnTo>
                  <a:lnTo>
                    <a:pt x="1727" y="402"/>
                  </a:lnTo>
                  <a:lnTo>
                    <a:pt x="1731" y="398"/>
                  </a:lnTo>
                  <a:lnTo>
                    <a:pt x="1731" y="398"/>
                  </a:lnTo>
                  <a:lnTo>
                    <a:pt x="1726" y="434"/>
                  </a:lnTo>
                  <a:lnTo>
                    <a:pt x="1720" y="471"/>
                  </a:lnTo>
                  <a:lnTo>
                    <a:pt x="1712" y="509"/>
                  </a:lnTo>
                  <a:lnTo>
                    <a:pt x="1705" y="547"/>
                  </a:lnTo>
                  <a:lnTo>
                    <a:pt x="1686" y="624"/>
                  </a:lnTo>
                  <a:lnTo>
                    <a:pt x="1667" y="700"/>
                  </a:lnTo>
                  <a:lnTo>
                    <a:pt x="1667" y="700"/>
                  </a:lnTo>
                  <a:lnTo>
                    <a:pt x="1664" y="716"/>
                  </a:lnTo>
                  <a:lnTo>
                    <a:pt x="1662" y="733"/>
                  </a:lnTo>
                  <a:lnTo>
                    <a:pt x="1659" y="749"/>
                  </a:lnTo>
                  <a:lnTo>
                    <a:pt x="1655" y="766"/>
                  </a:lnTo>
                  <a:lnTo>
                    <a:pt x="1655" y="766"/>
                  </a:lnTo>
                  <a:lnTo>
                    <a:pt x="1651" y="779"/>
                  </a:lnTo>
                  <a:lnTo>
                    <a:pt x="1646" y="794"/>
                  </a:lnTo>
                  <a:lnTo>
                    <a:pt x="1635" y="824"/>
                  </a:lnTo>
                  <a:lnTo>
                    <a:pt x="1630" y="841"/>
                  </a:lnTo>
                  <a:lnTo>
                    <a:pt x="1626" y="855"/>
                  </a:lnTo>
                  <a:lnTo>
                    <a:pt x="1623" y="869"/>
                  </a:lnTo>
                  <a:lnTo>
                    <a:pt x="1623" y="883"/>
                  </a:lnTo>
                  <a:lnTo>
                    <a:pt x="1623" y="883"/>
                  </a:lnTo>
                  <a:lnTo>
                    <a:pt x="1630" y="888"/>
                  </a:lnTo>
                  <a:lnTo>
                    <a:pt x="1635" y="891"/>
                  </a:lnTo>
                  <a:lnTo>
                    <a:pt x="1650" y="894"/>
                  </a:lnTo>
                  <a:lnTo>
                    <a:pt x="1650" y="894"/>
                  </a:lnTo>
                  <a:lnTo>
                    <a:pt x="1651" y="879"/>
                  </a:lnTo>
                  <a:lnTo>
                    <a:pt x="1654" y="865"/>
                  </a:lnTo>
                  <a:lnTo>
                    <a:pt x="1657" y="852"/>
                  </a:lnTo>
                  <a:lnTo>
                    <a:pt x="1662" y="838"/>
                  </a:lnTo>
                  <a:lnTo>
                    <a:pt x="1671" y="813"/>
                  </a:lnTo>
                  <a:lnTo>
                    <a:pt x="1680" y="787"/>
                  </a:lnTo>
                  <a:lnTo>
                    <a:pt x="1680" y="787"/>
                  </a:lnTo>
                  <a:lnTo>
                    <a:pt x="1683" y="775"/>
                  </a:lnTo>
                  <a:lnTo>
                    <a:pt x="1685" y="763"/>
                  </a:lnTo>
                  <a:lnTo>
                    <a:pt x="1688" y="741"/>
                  </a:lnTo>
                  <a:lnTo>
                    <a:pt x="1691" y="729"/>
                  </a:lnTo>
                  <a:lnTo>
                    <a:pt x="1693" y="717"/>
                  </a:lnTo>
                  <a:lnTo>
                    <a:pt x="1697" y="707"/>
                  </a:lnTo>
                  <a:lnTo>
                    <a:pt x="1703" y="697"/>
                  </a:lnTo>
                  <a:lnTo>
                    <a:pt x="1703" y="697"/>
                  </a:lnTo>
                  <a:lnTo>
                    <a:pt x="1699" y="727"/>
                  </a:lnTo>
                  <a:lnTo>
                    <a:pt x="1694" y="761"/>
                  </a:lnTo>
                  <a:lnTo>
                    <a:pt x="1691" y="778"/>
                  </a:lnTo>
                  <a:lnTo>
                    <a:pt x="1686" y="794"/>
                  </a:lnTo>
                  <a:lnTo>
                    <a:pt x="1680" y="808"/>
                  </a:lnTo>
                  <a:lnTo>
                    <a:pt x="1677" y="815"/>
                  </a:lnTo>
                  <a:lnTo>
                    <a:pt x="1672" y="821"/>
                  </a:lnTo>
                  <a:lnTo>
                    <a:pt x="1672" y="821"/>
                  </a:lnTo>
                  <a:lnTo>
                    <a:pt x="1665" y="857"/>
                  </a:lnTo>
                  <a:lnTo>
                    <a:pt x="1656" y="894"/>
                  </a:lnTo>
                  <a:lnTo>
                    <a:pt x="1656" y="894"/>
                  </a:lnTo>
                  <a:lnTo>
                    <a:pt x="1660" y="893"/>
                  </a:lnTo>
                  <a:lnTo>
                    <a:pt x="1663" y="894"/>
                  </a:lnTo>
                  <a:lnTo>
                    <a:pt x="1665" y="897"/>
                  </a:lnTo>
                  <a:lnTo>
                    <a:pt x="1666" y="902"/>
                  </a:lnTo>
                  <a:lnTo>
                    <a:pt x="1670" y="911"/>
                  </a:lnTo>
                  <a:lnTo>
                    <a:pt x="1672" y="915"/>
                  </a:lnTo>
                  <a:lnTo>
                    <a:pt x="1675" y="919"/>
                  </a:lnTo>
                  <a:lnTo>
                    <a:pt x="1675" y="919"/>
                  </a:lnTo>
                  <a:lnTo>
                    <a:pt x="1681" y="888"/>
                  </a:lnTo>
                  <a:lnTo>
                    <a:pt x="1688" y="857"/>
                  </a:lnTo>
                  <a:lnTo>
                    <a:pt x="1697" y="827"/>
                  </a:lnTo>
                  <a:lnTo>
                    <a:pt x="1707" y="796"/>
                  </a:lnTo>
                  <a:lnTo>
                    <a:pt x="1726" y="735"/>
                  </a:lnTo>
                  <a:lnTo>
                    <a:pt x="1736" y="703"/>
                  </a:lnTo>
                  <a:lnTo>
                    <a:pt x="1742" y="671"/>
                  </a:lnTo>
                  <a:lnTo>
                    <a:pt x="1742" y="671"/>
                  </a:lnTo>
                  <a:lnTo>
                    <a:pt x="1742" y="665"/>
                  </a:lnTo>
                  <a:lnTo>
                    <a:pt x="1742" y="658"/>
                  </a:lnTo>
                  <a:lnTo>
                    <a:pt x="1743" y="655"/>
                  </a:lnTo>
                  <a:lnTo>
                    <a:pt x="1744" y="652"/>
                  </a:lnTo>
                  <a:lnTo>
                    <a:pt x="1746" y="650"/>
                  </a:lnTo>
                  <a:lnTo>
                    <a:pt x="1750" y="649"/>
                  </a:lnTo>
                  <a:lnTo>
                    <a:pt x="1750" y="649"/>
                  </a:lnTo>
                  <a:lnTo>
                    <a:pt x="1750" y="660"/>
                  </a:lnTo>
                  <a:lnTo>
                    <a:pt x="1750" y="671"/>
                  </a:lnTo>
                  <a:lnTo>
                    <a:pt x="1747" y="695"/>
                  </a:lnTo>
                  <a:lnTo>
                    <a:pt x="1743" y="718"/>
                  </a:lnTo>
                  <a:lnTo>
                    <a:pt x="1737" y="743"/>
                  </a:lnTo>
                  <a:lnTo>
                    <a:pt x="1737" y="743"/>
                  </a:lnTo>
                  <a:lnTo>
                    <a:pt x="1730" y="766"/>
                  </a:lnTo>
                  <a:lnTo>
                    <a:pt x="1724" y="789"/>
                  </a:lnTo>
                  <a:lnTo>
                    <a:pt x="1708" y="837"/>
                  </a:lnTo>
                  <a:lnTo>
                    <a:pt x="1693" y="887"/>
                  </a:lnTo>
                  <a:lnTo>
                    <a:pt x="1686" y="911"/>
                  </a:lnTo>
                  <a:lnTo>
                    <a:pt x="1682" y="935"/>
                  </a:lnTo>
                  <a:lnTo>
                    <a:pt x="1682" y="935"/>
                  </a:lnTo>
                  <a:lnTo>
                    <a:pt x="1678" y="937"/>
                  </a:lnTo>
                  <a:lnTo>
                    <a:pt x="1675" y="940"/>
                  </a:lnTo>
                  <a:lnTo>
                    <a:pt x="1667" y="945"/>
                  </a:lnTo>
                  <a:lnTo>
                    <a:pt x="1667" y="945"/>
                  </a:lnTo>
                  <a:lnTo>
                    <a:pt x="1660" y="945"/>
                  </a:lnTo>
                  <a:lnTo>
                    <a:pt x="1651" y="945"/>
                  </a:lnTo>
                  <a:lnTo>
                    <a:pt x="1634" y="944"/>
                  </a:lnTo>
                  <a:lnTo>
                    <a:pt x="1616" y="943"/>
                  </a:lnTo>
                  <a:lnTo>
                    <a:pt x="1606" y="944"/>
                  </a:lnTo>
                  <a:lnTo>
                    <a:pt x="1596" y="945"/>
                  </a:lnTo>
                  <a:lnTo>
                    <a:pt x="1596" y="945"/>
                  </a:lnTo>
                  <a:lnTo>
                    <a:pt x="1562" y="954"/>
                  </a:lnTo>
                  <a:lnTo>
                    <a:pt x="1527" y="963"/>
                  </a:lnTo>
                  <a:lnTo>
                    <a:pt x="1490" y="972"/>
                  </a:lnTo>
                  <a:lnTo>
                    <a:pt x="1456" y="981"/>
                  </a:lnTo>
                  <a:lnTo>
                    <a:pt x="1456" y="981"/>
                  </a:lnTo>
                  <a:lnTo>
                    <a:pt x="1438" y="986"/>
                  </a:lnTo>
                  <a:lnTo>
                    <a:pt x="1420" y="993"/>
                  </a:lnTo>
                  <a:lnTo>
                    <a:pt x="1403" y="1000"/>
                  </a:lnTo>
                  <a:lnTo>
                    <a:pt x="1387" y="1008"/>
                  </a:lnTo>
                  <a:lnTo>
                    <a:pt x="1354" y="1025"/>
                  </a:lnTo>
                  <a:lnTo>
                    <a:pt x="1322" y="1040"/>
                  </a:lnTo>
                  <a:lnTo>
                    <a:pt x="1322" y="1040"/>
                  </a:lnTo>
                  <a:lnTo>
                    <a:pt x="1308" y="1047"/>
                  </a:lnTo>
                  <a:lnTo>
                    <a:pt x="1296" y="1055"/>
                  </a:lnTo>
                  <a:lnTo>
                    <a:pt x="1273" y="1069"/>
                  </a:lnTo>
                  <a:lnTo>
                    <a:pt x="1273" y="1069"/>
                  </a:lnTo>
                  <a:lnTo>
                    <a:pt x="1267" y="1072"/>
                  </a:lnTo>
                  <a:lnTo>
                    <a:pt x="1259" y="1074"/>
                  </a:lnTo>
                  <a:lnTo>
                    <a:pt x="1253" y="1077"/>
                  </a:lnTo>
                  <a:lnTo>
                    <a:pt x="1246" y="1080"/>
                  </a:lnTo>
                  <a:lnTo>
                    <a:pt x="1246" y="1080"/>
                  </a:lnTo>
                  <a:lnTo>
                    <a:pt x="1221" y="1099"/>
                  </a:lnTo>
                  <a:lnTo>
                    <a:pt x="1195" y="1117"/>
                  </a:lnTo>
                  <a:lnTo>
                    <a:pt x="1144" y="1154"/>
                  </a:lnTo>
                  <a:lnTo>
                    <a:pt x="1118" y="1174"/>
                  </a:lnTo>
                  <a:lnTo>
                    <a:pt x="1093" y="1194"/>
                  </a:lnTo>
                  <a:lnTo>
                    <a:pt x="1071" y="1215"/>
                  </a:lnTo>
                  <a:lnTo>
                    <a:pt x="1060" y="1227"/>
                  </a:lnTo>
                  <a:lnTo>
                    <a:pt x="1049" y="1239"/>
                  </a:lnTo>
                  <a:lnTo>
                    <a:pt x="1049" y="1239"/>
                  </a:lnTo>
                  <a:lnTo>
                    <a:pt x="1099" y="1210"/>
                  </a:lnTo>
                  <a:lnTo>
                    <a:pt x="1149" y="1182"/>
                  </a:lnTo>
                  <a:lnTo>
                    <a:pt x="1201" y="1155"/>
                  </a:lnTo>
                  <a:lnTo>
                    <a:pt x="1254" y="1129"/>
                  </a:lnTo>
                  <a:lnTo>
                    <a:pt x="1254" y="1129"/>
                  </a:lnTo>
                  <a:lnTo>
                    <a:pt x="1258" y="1125"/>
                  </a:lnTo>
                  <a:lnTo>
                    <a:pt x="1262" y="1122"/>
                  </a:lnTo>
                  <a:lnTo>
                    <a:pt x="1267" y="1119"/>
                  </a:lnTo>
                  <a:lnTo>
                    <a:pt x="1271" y="1116"/>
                  </a:lnTo>
                  <a:lnTo>
                    <a:pt x="1271" y="1116"/>
                  </a:lnTo>
                  <a:lnTo>
                    <a:pt x="1304" y="1102"/>
                  </a:lnTo>
                  <a:lnTo>
                    <a:pt x="1339" y="1090"/>
                  </a:lnTo>
                  <a:lnTo>
                    <a:pt x="1375" y="1079"/>
                  </a:lnTo>
                  <a:lnTo>
                    <a:pt x="1411" y="1070"/>
                  </a:lnTo>
                  <a:lnTo>
                    <a:pt x="1449" y="1061"/>
                  </a:lnTo>
                  <a:lnTo>
                    <a:pt x="1486" y="1054"/>
                  </a:lnTo>
                  <a:lnTo>
                    <a:pt x="1562" y="1040"/>
                  </a:lnTo>
                  <a:lnTo>
                    <a:pt x="1562" y="1040"/>
                  </a:lnTo>
                  <a:lnTo>
                    <a:pt x="1581" y="1035"/>
                  </a:lnTo>
                  <a:lnTo>
                    <a:pt x="1599" y="1031"/>
                  </a:lnTo>
                  <a:lnTo>
                    <a:pt x="1617" y="1029"/>
                  </a:lnTo>
                  <a:lnTo>
                    <a:pt x="1635" y="1027"/>
                  </a:lnTo>
                  <a:lnTo>
                    <a:pt x="1671" y="1024"/>
                  </a:lnTo>
                  <a:lnTo>
                    <a:pt x="1710" y="1020"/>
                  </a:lnTo>
                  <a:lnTo>
                    <a:pt x="1710" y="1020"/>
                  </a:lnTo>
                  <a:lnTo>
                    <a:pt x="1722" y="982"/>
                  </a:lnTo>
                  <a:lnTo>
                    <a:pt x="1733" y="945"/>
                  </a:lnTo>
                  <a:lnTo>
                    <a:pt x="1743" y="908"/>
                  </a:lnTo>
                  <a:lnTo>
                    <a:pt x="1752" y="872"/>
                  </a:lnTo>
                  <a:lnTo>
                    <a:pt x="1769" y="797"/>
                  </a:lnTo>
                  <a:lnTo>
                    <a:pt x="1787" y="720"/>
                  </a:lnTo>
                  <a:lnTo>
                    <a:pt x="1787" y="720"/>
                  </a:lnTo>
                  <a:lnTo>
                    <a:pt x="1797" y="683"/>
                  </a:lnTo>
                  <a:lnTo>
                    <a:pt x="1808" y="645"/>
                  </a:lnTo>
                  <a:lnTo>
                    <a:pt x="1819" y="607"/>
                  </a:lnTo>
                  <a:lnTo>
                    <a:pt x="1830" y="571"/>
                  </a:lnTo>
                  <a:lnTo>
                    <a:pt x="1830" y="571"/>
                  </a:lnTo>
                  <a:lnTo>
                    <a:pt x="1838" y="530"/>
                  </a:lnTo>
                  <a:lnTo>
                    <a:pt x="1847" y="488"/>
                  </a:lnTo>
                  <a:lnTo>
                    <a:pt x="1847" y="488"/>
                  </a:lnTo>
                  <a:lnTo>
                    <a:pt x="1850" y="479"/>
                  </a:lnTo>
                  <a:lnTo>
                    <a:pt x="1853" y="469"/>
                  </a:lnTo>
                  <a:lnTo>
                    <a:pt x="1860" y="451"/>
                  </a:lnTo>
                  <a:lnTo>
                    <a:pt x="1866" y="431"/>
                  </a:lnTo>
                  <a:lnTo>
                    <a:pt x="1868" y="422"/>
                  </a:lnTo>
                  <a:lnTo>
                    <a:pt x="1871" y="412"/>
                  </a:lnTo>
                  <a:lnTo>
                    <a:pt x="1871" y="412"/>
                  </a:lnTo>
                  <a:lnTo>
                    <a:pt x="1876" y="403"/>
                  </a:lnTo>
                  <a:lnTo>
                    <a:pt x="1880" y="391"/>
                  </a:lnTo>
                  <a:lnTo>
                    <a:pt x="1883" y="378"/>
                  </a:lnTo>
                  <a:lnTo>
                    <a:pt x="1887" y="364"/>
                  </a:lnTo>
                  <a:lnTo>
                    <a:pt x="1893" y="337"/>
                  </a:lnTo>
                  <a:lnTo>
                    <a:pt x="1898" y="313"/>
                  </a:lnTo>
                  <a:lnTo>
                    <a:pt x="1898" y="313"/>
                  </a:lnTo>
                  <a:lnTo>
                    <a:pt x="1886" y="315"/>
                  </a:lnTo>
                  <a:lnTo>
                    <a:pt x="1873" y="317"/>
                  </a:lnTo>
                  <a:lnTo>
                    <a:pt x="1850" y="321"/>
                  </a:lnTo>
                  <a:lnTo>
                    <a:pt x="1850" y="321"/>
                  </a:lnTo>
                  <a:lnTo>
                    <a:pt x="1845" y="338"/>
                  </a:lnTo>
                  <a:lnTo>
                    <a:pt x="1839" y="357"/>
                  </a:lnTo>
                  <a:lnTo>
                    <a:pt x="1831" y="394"/>
                  </a:lnTo>
                  <a:lnTo>
                    <a:pt x="1822" y="431"/>
                  </a:lnTo>
                  <a:lnTo>
                    <a:pt x="1817" y="450"/>
                  </a:lnTo>
                  <a:lnTo>
                    <a:pt x="1812" y="467"/>
                  </a:lnTo>
                  <a:lnTo>
                    <a:pt x="1812" y="467"/>
                  </a:lnTo>
                  <a:lnTo>
                    <a:pt x="1811" y="465"/>
                  </a:lnTo>
                  <a:lnTo>
                    <a:pt x="1811" y="465"/>
                  </a:lnTo>
                  <a:lnTo>
                    <a:pt x="1809" y="466"/>
                  </a:lnTo>
                  <a:lnTo>
                    <a:pt x="1809" y="466"/>
                  </a:lnTo>
                  <a:lnTo>
                    <a:pt x="1808" y="480"/>
                  </a:lnTo>
                  <a:lnTo>
                    <a:pt x="1806" y="494"/>
                  </a:lnTo>
                  <a:lnTo>
                    <a:pt x="1799" y="520"/>
                  </a:lnTo>
                  <a:lnTo>
                    <a:pt x="1791" y="547"/>
                  </a:lnTo>
                  <a:lnTo>
                    <a:pt x="1788" y="561"/>
                  </a:lnTo>
                  <a:lnTo>
                    <a:pt x="1785" y="576"/>
                  </a:lnTo>
                  <a:lnTo>
                    <a:pt x="1785" y="576"/>
                  </a:lnTo>
                  <a:close/>
                  <a:moveTo>
                    <a:pt x="794" y="441"/>
                  </a:moveTo>
                  <a:lnTo>
                    <a:pt x="794" y="441"/>
                  </a:lnTo>
                  <a:lnTo>
                    <a:pt x="787" y="437"/>
                  </a:lnTo>
                  <a:lnTo>
                    <a:pt x="779" y="435"/>
                  </a:lnTo>
                  <a:lnTo>
                    <a:pt x="771" y="434"/>
                  </a:lnTo>
                  <a:lnTo>
                    <a:pt x="763" y="434"/>
                  </a:lnTo>
                  <a:lnTo>
                    <a:pt x="746" y="434"/>
                  </a:lnTo>
                  <a:lnTo>
                    <a:pt x="729" y="434"/>
                  </a:lnTo>
                  <a:lnTo>
                    <a:pt x="729" y="434"/>
                  </a:lnTo>
                  <a:lnTo>
                    <a:pt x="717" y="433"/>
                  </a:lnTo>
                  <a:lnTo>
                    <a:pt x="706" y="430"/>
                  </a:lnTo>
                  <a:lnTo>
                    <a:pt x="683" y="426"/>
                  </a:lnTo>
                  <a:lnTo>
                    <a:pt x="673" y="424"/>
                  </a:lnTo>
                  <a:lnTo>
                    <a:pt x="664" y="423"/>
                  </a:lnTo>
                  <a:lnTo>
                    <a:pt x="654" y="423"/>
                  </a:lnTo>
                  <a:lnTo>
                    <a:pt x="646" y="425"/>
                  </a:lnTo>
                  <a:lnTo>
                    <a:pt x="646" y="425"/>
                  </a:lnTo>
                  <a:lnTo>
                    <a:pt x="647" y="425"/>
                  </a:lnTo>
                  <a:lnTo>
                    <a:pt x="647" y="426"/>
                  </a:lnTo>
                  <a:lnTo>
                    <a:pt x="646" y="426"/>
                  </a:lnTo>
                  <a:lnTo>
                    <a:pt x="646" y="426"/>
                  </a:lnTo>
                  <a:lnTo>
                    <a:pt x="624" y="424"/>
                  </a:lnTo>
                  <a:lnTo>
                    <a:pt x="603" y="422"/>
                  </a:lnTo>
                  <a:lnTo>
                    <a:pt x="581" y="419"/>
                  </a:lnTo>
                  <a:lnTo>
                    <a:pt x="560" y="418"/>
                  </a:lnTo>
                  <a:lnTo>
                    <a:pt x="560" y="418"/>
                  </a:lnTo>
                  <a:lnTo>
                    <a:pt x="471" y="418"/>
                  </a:lnTo>
                  <a:lnTo>
                    <a:pt x="471" y="418"/>
                  </a:lnTo>
                  <a:lnTo>
                    <a:pt x="464" y="423"/>
                  </a:lnTo>
                  <a:lnTo>
                    <a:pt x="457" y="429"/>
                  </a:lnTo>
                  <a:lnTo>
                    <a:pt x="445" y="444"/>
                  </a:lnTo>
                  <a:lnTo>
                    <a:pt x="435" y="459"/>
                  </a:lnTo>
                  <a:lnTo>
                    <a:pt x="425" y="476"/>
                  </a:lnTo>
                  <a:lnTo>
                    <a:pt x="425" y="476"/>
                  </a:lnTo>
                  <a:lnTo>
                    <a:pt x="411" y="497"/>
                  </a:lnTo>
                  <a:lnTo>
                    <a:pt x="398" y="516"/>
                  </a:lnTo>
                  <a:lnTo>
                    <a:pt x="369" y="556"/>
                  </a:lnTo>
                  <a:lnTo>
                    <a:pt x="355" y="575"/>
                  </a:lnTo>
                  <a:lnTo>
                    <a:pt x="342" y="594"/>
                  </a:lnTo>
                  <a:lnTo>
                    <a:pt x="330" y="615"/>
                  </a:lnTo>
                  <a:lnTo>
                    <a:pt x="318" y="635"/>
                  </a:lnTo>
                  <a:lnTo>
                    <a:pt x="318" y="635"/>
                  </a:lnTo>
                  <a:lnTo>
                    <a:pt x="317" y="636"/>
                  </a:lnTo>
                  <a:lnTo>
                    <a:pt x="316" y="636"/>
                  </a:lnTo>
                  <a:lnTo>
                    <a:pt x="315" y="635"/>
                  </a:lnTo>
                  <a:lnTo>
                    <a:pt x="314" y="633"/>
                  </a:lnTo>
                  <a:lnTo>
                    <a:pt x="313" y="633"/>
                  </a:lnTo>
                  <a:lnTo>
                    <a:pt x="312" y="635"/>
                  </a:lnTo>
                  <a:lnTo>
                    <a:pt x="312" y="635"/>
                  </a:lnTo>
                  <a:lnTo>
                    <a:pt x="306" y="647"/>
                  </a:lnTo>
                  <a:lnTo>
                    <a:pt x="301" y="657"/>
                  </a:lnTo>
                  <a:lnTo>
                    <a:pt x="288" y="680"/>
                  </a:lnTo>
                  <a:lnTo>
                    <a:pt x="273" y="701"/>
                  </a:lnTo>
                  <a:lnTo>
                    <a:pt x="258" y="723"/>
                  </a:lnTo>
                  <a:lnTo>
                    <a:pt x="242" y="744"/>
                  </a:lnTo>
                  <a:lnTo>
                    <a:pt x="227" y="766"/>
                  </a:lnTo>
                  <a:lnTo>
                    <a:pt x="213" y="788"/>
                  </a:lnTo>
                  <a:lnTo>
                    <a:pt x="207" y="800"/>
                  </a:lnTo>
                  <a:lnTo>
                    <a:pt x="201" y="813"/>
                  </a:lnTo>
                  <a:lnTo>
                    <a:pt x="201" y="813"/>
                  </a:lnTo>
                  <a:lnTo>
                    <a:pt x="163" y="861"/>
                  </a:lnTo>
                  <a:lnTo>
                    <a:pt x="124" y="911"/>
                  </a:lnTo>
                  <a:lnTo>
                    <a:pt x="87" y="961"/>
                  </a:lnTo>
                  <a:lnTo>
                    <a:pt x="70" y="987"/>
                  </a:lnTo>
                  <a:lnTo>
                    <a:pt x="51" y="1013"/>
                  </a:lnTo>
                  <a:lnTo>
                    <a:pt x="51" y="1013"/>
                  </a:lnTo>
                  <a:lnTo>
                    <a:pt x="78" y="1015"/>
                  </a:lnTo>
                  <a:lnTo>
                    <a:pt x="105" y="1018"/>
                  </a:lnTo>
                  <a:lnTo>
                    <a:pt x="132" y="1024"/>
                  </a:lnTo>
                  <a:lnTo>
                    <a:pt x="157" y="1028"/>
                  </a:lnTo>
                  <a:lnTo>
                    <a:pt x="210" y="1041"/>
                  </a:lnTo>
                  <a:lnTo>
                    <a:pt x="263" y="1054"/>
                  </a:lnTo>
                  <a:lnTo>
                    <a:pt x="263" y="1054"/>
                  </a:lnTo>
                  <a:lnTo>
                    <a:pt x="285" y="1060"/>
                  </a:lnTo>
                  <a:lnTo>
                    <a:pt x="306" y="1067"/>
                  </a:lnTo>
                  <a:lnTo>
                    <a:pt x="328" y="1074"/>
                  </a:lnTo>
                  <a:lnTo>
                    <a:pt x="348" y="1080"/>
                  </a:lnTo>
                  <a:lnTo>
                    <a:pt x="348" y="1080"/>
                  </a:lnTo>
                  <a:lnTo>
                    <a:pt x="376" y="1088"/>
                  </a:lnTo>
                  <a:lnTo>
                    <a:pt x="403" y="1094"/>
                  </a:lnTo>
                  <a:lnTo>
                    <a:pt x="427" y="1100"/>
                  </a:lnTo>
                  <a:lnTo>
                    <a:pt x="450" y="1102"/>
                  </a:lnTo>
                  <a:lnTo>
                    <a:pt x="450" y="1102"/>
                  </a:lnTo>
                  <a:lnTo>
                    <a:pt x="501" y="1118"/>
                  </a:lnTo>
                  <a:lnTo>
                    <a:pt x="557" y="1135"/>
                  </a:lnTo>
                  <a:lnTo>
                    <a:pt x="615" y="1155"/>
                  </a:lnTo>
                  <a:lnTo>
                    <a:pt x="670" y="1175"/>
                  </a:lnTo>
                  <a:lnTo>
                    <a:pt x="670" y="1175"/>
                  </a:lnTo>
                  <a:lnTo>
                    <a:pt x="678" y="1179"/>
                  </a:lnTo>
                  <a:lnTo>
                    <a:pt x="684" y="1183"/>
                  </a:lnTo>
                  <a:lnTo>
                    <a:pt x="692" y="1187"/>
                  </a:lnTo>
                  <a:lnTo>
                    <a:pt x="699" y="1191"/>
                  </a:lnTo>
                  <a:lnTo>
                    <a:pt x="699" y="1191"/>
                  </a:lnTo>
                  <a:lnTo>
                    <a:pt x="713" y="1196"/>
                  </a:lnTo>
                  <a:lnTo>
                    <a:pt x="727" y="1200"/>
                  </a:lnTo>
                  <a:lnTo>
                    <a:pt x="755" y="1208"/>
                  </a:lnTo>
                  <a:lnTo>
                    <a:pt x="769" y="1211"/>
                  </a:lnTo>
                  <a:lnTo>
                    <a:pt x="782" y="1216"/>
                  </a:lnTo>
                  <a:lnTo>
                    <a:pt x="793" y="1223"/>
                  </a:lnTo>
                  <a:lnTo>
                    <a:pt x="799" y="1227"/>
                  </a:lnTo>
                  <a:lnTo>
                    <a:pt x="804" y="1231"/>
                  </a:lnTo>
                  <a:lnTo>
                    <a:pt x="804" y="1231"/>
                  </a:lnTo>
                  <a:lnTo>
                    <a:pt x="819" y="1236"/>
                  </a:lnTo>
                  <a:lnTo>
                    <a:pt x="833" y="1241"/>
                  </a:lnTo>
                  <a:lnTo>
                    <a:pt x="846" y="1247"/>
                  </a:lnTo>
                  <a:lnTo>
                    <a:pt x="858" y="1254"/>
                  </a:lnTo>
                  <a:lnTo>
                    <a:pt x="881" y="1269"/>
                  </a:lnTo>
                  <a:lnTo>
                    <a:pt x="893" y="1276"/>
                  </a:lnTo>
                  <a:lnTo>
                    <a:pt x="905" y="1284"/>
                  </a:lnTo>
                  <a:lnTo>
                    <a:pt x="905" y="1284"/>
                  </a:lnTo>
                  <a:lnTo>
                    <a:pt x="900" y="1261"/>
                  </a:lnTo>
                  <a:lnTo>
                    <a:pt x="897" y="1239"/>
                  </a:lnTo>
                  <a:lnTo>
                    <a:pt x="895" y="1217"/>
                  </a:lnTo>
                  <a:lnTo>
                    <a:pt x="893" y="1196"/>
                  </a:lnTo>
                  <a:lnTo>
                    <a:pt x="889" y="1115"/>
                  </a:lnTo>
                  <a:lnTo>
                    <a:pt x="889" y="1115"/>
                  </a:lnTo>
                  <a:lnTo>
                    <a:pt x="895" y="1033"/>
                  </a:lnTo>
                  <a:lnTo>
                    <a:pt x="899" y="955"/>
                  </a:lnTo>
                  <a:lnTo>
                    <a:pt x="900" y="879"/>
                  </a:lnTo>
                  <a:lnTo>
                    <a:pt x="899" y="803"/>
                  </a:lnTo>
                  <a:lnTo>
                    <a:pt x="899" y="803"/>
                  </a:lnTo>
                  <a:lnTo>
                    <a:pt x="898" y="785"/>
                  </a:lnTo>
                  <a:lnTo>
                    <a:pt x="895" y="768"/>
                  </a:lnTo>
                  <a:lnTo>
                    <a:pt x="891" y="751"/>
                  </a:lnTo>
                  <a:lnTo>
                    <a:pt x="885" y="735"/>
                  </a:lnTo>
                  <a:lnTo>
                    <a:pt x="880" y="717"/>
                  </a:lnTo>
                  <a:lnTo>
                    <a:pt x="876" y="701"/>
                  </a:lnTo>
                  <a:lnTo>
                    <a:pt x="873" y="684"/>
                  </a:lnTo>
                  <a:lnTo>
                    <a:pt x="872" y="666"/>
                  </a:lnTo>
                  <a:lnTo>
                    <a:pt x="872" y="666"/>
                  </a:lnTo>
                  <a:lnTo>
                    <a:pt x="867" y="660"/>
                  </a:lnTo>
                  <a:lnTo>
                    <a:pt x="864" y="653"/>
                  </a:lnTo>
                  <a:lnTo>
                    <a:pt x="862" y="647"/>
                  </a:lnTo>
                  <a:lnTo>
                    <a:pt x="861" y="640"/>
                  </a:lnTo>
                  <a:lnTo>
                    <a:pt x="861" y="640"/>
                  </a:lnTo>
                  <a:lnTo>
                    <a:pt x="875" y="622"/>
                  </a:lnTo>
                  <a:lnTo>
                    <a:pt x="889" y="602"/>
                  </a:lnTo>
                  <a:lnTo>
                    <a:pt x="902" y="580"/>
                  </a:lnTo>
                  <a:lnTo>
                    <a:pt x="914" y="559"/>
                  </a:lnTo>
                  <a:lnTo>
                    <a:pt x="939" y="514"/>
                  </a:lnTo>
                  <a:lnTo>
                    <a:pt x="964" y="469"/>
                  </a:lnTo>
                  <a:lnTo>
                    <a:pt x="964" y="469"/>
                  </a:lnTo>
                  <a:lnTo>
                    <a:pt x="920" y="459"/>
                  </a:lnTo>
                  <a:lnTo>
                    <a:pt x="876" y="449"/>
                  </a:lnTo>
                  <a:lnTo>
                    <a:pt x="854" y="444"/>
                  </a:lnTo>
                  <a:lnTo>
                    <a:pt x="833" y="441"/>
                  </a:lnTo>
                  <a:lnTo>
                    <a:pt x="814" y="440"/>
                  </a:lnTo>
                  <a:lnTo>
                    <a:pt x="794" y="441"/>
                  </a:lnTo>
                  <a:lnTo>
                    <a:pt x="794" y="441"/>
                  </a:lnTo>
                  <a:close/>
                  <a:moveTo>
                    <a:pt x="1957" y="430"/>
                  </a:moveTo>
                  <a:lnTo>
                    <a:pt x="1957" y="430"/>
                  </a:lnTo>
                  <a:lnTo>
                    <a:pt x="1927" y="430"/>
                  </a:lnTo>
                  <a:lnTo>
                    <a:pt x="1913" y="433"/>
                  </a:lnTo>
                  <a:lnTo>
                    <a:pt x="1898" y="436"/>
                  </a:lnTo>
                  <a:lnTo>
                    <a:pt x="1898" y="436"/>
                  </a:lnTo>
                  <a:lnTo>
                    <a:pt x="1892" y="437"/>
                  </a:lnTo>
                  <a:lnTo>
                    <a:pt x="1886" y="439"/>
                  </a:lnTo>
                  <a:lnTo>
                    <a:pt x="1882" y="441"/>
                  </a:lnTo>
                  <a:lnTo>
                    <a:pt x="1881" y="443"/>
                  </a:lnTo>
                  <a:lnTo>
                    <a:pt x="1880" y="446"/>
                  </a:lnTo>
                  <a:lnTo>
                    <a:pt x="1881" y="451"/>
                  </a:lnTo>
                  <a:lnTo>
                    <a:pt x="1881" y="451"/>
                  </a:lnTo>
                  <a:lnTo>
                    <a:pt x="1895" y="454"/>
                  </a:lnTo>
                  <a:lnTo>
                    <a:pt x="1911" y="455"/>
                  </a:lnTo>
                  <a:lnTo>
                    <a:pt x="1928" y="455"/>
                  </a:lnTo>
                  <a:lnTo>
                    <a:pt x="1938" y="453"/>
                  </a:lnTo>
                  <a:lnTo>
                    <a:pt x="1947" y="451"/>
                  </a:lnTo>
                  <a:lnTo>
                    <a:pt x="1947" y="451"/>
                  </a:lnTo>
                  <a:lnTo>
                    <a:pt x="1947" y="454"/>
                  </a:lnTo>
                  <a:lnTo>
                    <a:pt x="1948" y="455"/>
                  </a:lnTo>
                  <a:lnTo>
                    <a:pt x="1950" y="456"/>
                  </a:lnTo>
                  <a:lnTo>
                    <a:pt x="1952" y="456"/>
                  </a:lnTo>
                  <a:lnTo>
                    <a:pt x="1952" y="456"/>
                  </a:lnTo>
                  <a:lnTo>
                    <a:pt x="1952" y="472"/>
                  </a:lnTo>
                  <a:lnTo>
                    <a:pt x="1950" y="487"/>
                  </a:lnTo>
                  <a:lnTo>
                    <a:pt x="1948" y="502"/>
                  </a:lnTo>
                  <a:lnTo>
                    <a:pt x="1944" y="516"/>
                  </a:lnTo>
                  <a:lnTo>
                    <a:pt x="1937" y="545"/>
                  </a:lnTo>
                  <a:lnTo>
                    <a:pt x="1928" y="574"/>
                  </a:lnTo>
                  <a:lnTo>
                    <a:pt x="1908" y="629"/>
                  </a:lnTo>
                  <a:lnTo>
                    <a:pt x="1899" y="655"/>
                  </a:lnTo>
                  <a:lnTo>
                    <a:pt x="1892" y="682"/>
                  </a:lnTo>
                  <a:lnTo>
                    <a:pt x="1892" y="682"/>
                  </a:lnTo>
                  <a:lnTo>
                    <a:pt x="1879" y="736"/>
                  </a:lnTo>
                  <a:lnTo>
                    <a:pt x="1874" y="762"/>
                  </a:lnTo>
                  <a:lnTo>
                    <a:pt x="1866" y="789"/>
                  </a:lnTo>
                  <a:lnTo>
                    <a:pt x="1866" y="789"/>
                  </a:lnTo>
                  <a:lnTo>
                    <a:pt x="1859" y="818"/>
                  </a:lnTo>
                  <a:lnTo>
                    <a:pt x="1850" y="847"/>
                  </a:lnTo>
                  <a:lnTo>
                    <a:pt x="1842" y="876"/>
                  </a:lnTo>
                  <a:lnTo>
                    <a:pt x="1833" y="905"/>
                  </a:lnTo>
                  <a:lnTo>
                    <a:pt x="1833" y="905"/>
                  </a:lnTo>
                  <a:lnTo>
                    <a:pt x="1824" y="933"/>
                  </a:lnTo>
                  <a:lnTo>
                    <a:pt x="1815" y="960"/>
                  </a:lnTo>
                  <a:lnTo>
                    <a:pt x="1806" y="987"/>
                  </a:lnTo>
                  <a:lnTo>
                    <a:pt x="1802" y="1001"/>
                  </a:lnTo>
                  <a:lnTo>
                    <a:pt x="1799" y="1015"/>
                  </a:lnTo>
                  <a:lnTo>
                    <a:pt x="1799" y="1015"/>
                  </a:lnTo>
                  <a:lnTo>
                    <a:pt x="1790" y="1061"/>
                  </a:lnTo>
                  <a:lnTo>
                    <a:pt x="1786" y="1085"/>
                  </a:lnTo>
                  <a:lnTo>
                    <a:pt x="1782" y="1107"/>
                  </a:lnTo>
                  <a:lnTo>
                    <a:pt x="1782" y="1107"/>
                  </a:lnTo>
                  <a:lnTo>
                    <a:pt x="1776" y="1127"/>
                  </a:lnTo>
                  <a:lnTo>
                    <a:pt x="1770" y="1149"/>
                  </a:lnTo>
                  <a:lnTo>
                    <a:pt x="1767" y="1159"/>
                  </a:lnTo>
                  <a:lnTo>
                    <a:pt x="1761" y="1168"/>
                  </a:lnTo>
                  <a:lnTo>
                    <a:pt x="1756" y="1177"/>
                  </a:lnTo>
                  <a:lnTo>
                    <a:pt x="1750" y="1185"/>
                  </a:lnTo>
                  <a:lnTo>
                    <a:pt x="1750" y="1185"/>
                  </a:lnTo>
                  <a:lnTo>
                    <a:pt x="1739" y="1181"/>
                  </a:lnTo>
                  <a:lnTo>
                    <a:pt x="1735" y="1179"/>
                  </a:lnTo>
                  <a:lnTo>
                    <a:pt x="1730" y="1177"/>
                  </a:lnTo>
                  <a:lnTo>
                    <a:pt x="1730" y="1177"/>
                  </a:lnTo>
                  <a:lnTo>
                    <a:pt x="1710" y="1177"/>
                  </a:lnTo>
                  <a:lnTo>
                    <a:pt x="1690" y="1177"/>
                  </a:lnTo>
                  <a:lnTo>
                    <a:pt x="1647" y="1175"/>
                  </a:lnTo>
                  <a:lnTo>
                    <a:pt x="1626" y="1174"/>
                  </a:lnTo>
                  <a:lnTo>
                    <a:pt x="1606" y="1175"/>
                  </a:lnTo>
                  <a:lnTo>
                    <a:pt x="1586" y="1176"/>
                  </a:lnTo>
                  <a:lnTo>
                    <a:pt x="1568" y="1179"/>
                  </a:lnTo>
                  <a:lnTo>
                    <a:pt x="1568" y="1179"/>
                  </a:lnTo>
                  <a:lnTo>
                    <a:pt x="1562" y="1175"/>
                  </a:lnTo>
                  <a:lnTo>
                    <a:pt x="1558" y="1174"/>
                  </a:lnTo>
                  <a:lnTo>
                    <a:pt x="1553" y="1174"/>
                  </a:lnTo>
                  <a:lnTo>
                    <a:pt x="1549" y="1175"/>
                  </a:lnTo>
                  <a:lnTo>
                    <a:pt x="1541" y="1179"/>
                  </a:lnTo>
                  <a:lnTo>
                    <a:pt x="1536" y="1181"/>
                  </a:lnTo>
                  <a:lnTo>
                    <a:pt x="1532" y="1182"/>
                  </a:lnTo>
                  <a:lnTo>
                    <a:pt x="1532" y="1182"/>
                  </a:lnTo>
                  <a:lnTo>
                    <a:pt x="1515" y="1184"/>
                  </a:lnTo>
                  <a:lnTo>
                    <a:pt x="1497" y="1185"/>
                  </a:lnTo>
                  <a:lnTo>
                    <a:pt x="1478" y="1186"/>
                  </a:lnTo>
                  <a:lnTo>
                    <a:pt x="1459" y="1187"/>
                  </a:lnTo>
                  <a:lnTo>
                    <a:pt x="1459" y="1187"/>
                  </a:lnTo>
                  <a:lnTo>
                    <a:pt x="1399" y="1195"/>
                  </a:lnTo>
                  <a:lnTo>
                    <a:pt x="1399" y="1195"/>
                  </a:lnTo>
                  <a:lnTo>
                    <a:pt x="1326" y="1202"/>
                  </a:lnTo>
                  <a:lnTo>
                    <a:pt x="1288" y="1207"/>
                  </a:lnTo>
                  <a:lnTo>
                    <a:pt x="1252" y="1212"/>
                  </a:lnTo>
                  <a:lnTo>
                    <a:pt x="1252" y="1212"/>
                  </a:lnTo>
                  <a:lnTo>
                    <a:pt x="1245" y="1214"/>
                  </a:lnTo>
                  <a:lnTo>
                    <a:pt x="1239" y="1216"/>
                  </a:lnTo>
                  <a:lnTo>
                    <a:pt x="1233" y="1220"/>
                  </a:lnTo>
                  <a:lnTo>
                    <a:pt x="1227" y="1221"/>
                  </a:lnTo>
                  <a:lnTo>
                    <a:pt x="1227" y="1221"/>
                  </a:lnTo>
                  <a:lnTo>
                    <a:pt x="1184" y="1231"/>
                  </a:lnTo>
                  <a:lnTo>
                    <a:pt x="1164" y="1237"/>
                  </a:lnTo>
                  <a:lnTo>
                    <a:pt x="1144" y="1243"/>
                  </a:lnTo>
                  <a:lnTo>
                    <a:pt x="1123" y="1250"/>
                  </a:lnTo>
                  <a:lnTo>
                    <a:pt x="1105" y="1258"/>
                  </a:lnTo>
                  <a:lnTo>
                    <a:pt x="1086" y="1267"/>
                  </a:lnTo>
                  <a:lnTo>
                    <a:pt x="1069" y="1278"/>
                  </a:lnTo>
                  <a:lnTo>
                    <a:pt x="1069" y="1278"/>
                  </a:lnTo>
                  <a:lnTo>
                    <a:pt x="1141" y="1268"/>
                  </a:lnTo>
                  <a:lnTo>
                    <a:pt x="1214" y="1259"/>
                  </a:lnTo>
                  <a:lnTo>
                    <a:pt x="1362" y="1241"/>
                  </a:lnTo>
                  <a:lnTo>
                    <a:pt x="1362" y="1241"/>
                  </a:lnTo>
                  <a:lnTo>
                    <a:pt x="1394" y="1236"/>
                  </a:lnTo>
                  <a:lnTo>
                    <a:pt x="1426" y="1230"/>
                  </a:lnTo>
                  <a:lnTo>
                    <a:pt x="1458" y="1226"/>
                  </a:lnTo>
                  <a:lnTo>
                    <a:pt x="1475" y="1225"/>
                  </a:lnTo>
                  <a:lnTo>
                    <a:pt x="1491" y="1225"/>
                  </a:lnTo>
                  <a:lnTo>
                    <a:pt x="1491" y="1225"/>
                  </a:lnTo>
                  <a:lnTo>
                    <a:pt x="1531" y="1226"/>
                  </a:lnTo>
                  <a:lnTo>
                    <a:pt x="1550" y="1226"/>
                  </a:lnTo>
                  <a:lnTo>
                    <a:pt x="1568" y="1226"/>
                  </a:lnTo>
                  <a:lnTo>
                    <a:pt x="1568" y="1226"/>
                  </a:lnTo>
                  <a:lnTo>
                    <a:pt x="1578" y="1225"/>
                  </a:lnTo>
                  <a:lnTo>
                    <a:pt x="1589" y="1224"/>
                  </a:lnTo>
                  <a:lnTo>
                    <a:pt x="1593" y="1224"/>
                  </a:lnTo>
                  <a:lnTo>
                    <a:pt x="1597" y="1226"/>
                  </a:lnTo>
                  <a:lnTo>
                    <a:pt x="1601" y="1229"/>
                  </a:lnTo>
                  <a:lnTo>
                    <a:pt x="1602" y="1236"/>
                  </a:lnTo>
                  <a:lnTo>
                    <a:pt x="1602" y="1236"/>
                  </a:lnTo>
                  <a:lnTo>
                    <a:pt x="1594" y="1239"/>
                  </a:lnTo>
                  <a:lnTo>
                    <a:pt x="1586" y="1241"/>
                  </a:lnTo>
                  <a:lnTo>
                    <a:pt x="1577" y="1241"/>
                  </a:lnTo>
                  <a:lnTo>
                    <a:pt x="1569" y="1241"/>
                  </a:lnTo>
                  <a:lnTo>
                    <a:pt x="1551" y="1239"/>
                  </a:lnTo>
                  <a:lnTo>
                    <a:pt x="1534" y="1237"/>
                  </a:lnTo>
                  <a:lnTo>
                    <a:pt x="1534" y="1237"/>
                  </a:lnTo>
                  <a:lnTo>
                    <a:pt x="1511" y="1238"/>
                  </a:lnTo>
                  <a:lnTo>
                    <a:pt x="1487" y="1239"/>
                  </a:lnTo>
                  <a:lnTo>
                    <a:pt x="1440" y="1244"/>
                  </a:lnTo>
                  <a:lnTo>
                    <a:pt x="1396" y="1251"/>
                  </a:lnTo>
                  <a:lnTo>
                    <a:pt x="1357" y="1255"/>
                  </a:lnTo>
                  <a:lnTo>
                    <a:pt x="1357" y="1255"/>
                  </a:lnTo>
                  <a:lnTo>
                    <a:pt x="1290" y="1261"/>
                  </a:lnTo>
                  <a:lnTo>
                    <a:pt x="1232" y="1268"/>
                  </a:lnTo>
                  <a:lnTo>
                    <a:pt x="1232" y="1268"/>
                  </a:lnTo>
                  <a:lnTo>
                    <a:pt x="1211" y="1271"/>
                  </a:lnTo>
                  <a:lnTo>
                    <a:pt x="1190" y="1275"/>
                  </a:lnTo>
                  <a:lnTo>
                    <a:pt x="1169" y="1281"/>
                  </a:lnTo>
                  <a:lnTo>
                    <a:pt x="1149" y="1284"/>
                  </a:lnTo>
                  <a:lnTo>
                    <a:pt x="1149" y="1284"/>
                  </a:lnTo>
                  <a:lnTo>
                    <a:pt x="1106" y="1288"/>
                  </a:lnTo>
                  <a:lnTo>
                    <a:pt x="1087" y="1290"/>
                  </a:lnTo>
                  <a:lnTo>
                    <a:pt x="1067" y="1293"/>
                  </a:lnTo>
                  <a:lnTo>
                    <a:pt x="1049" y="1298"/>
                  </a:lnTo>
                  <a:lnTo>
                    <a:pt x="1032" y="1303"/>
                  </a:lnTo>
                  <a:lnTo>
                    <a:pt x="1015" y="1311"/>
                  </a:lnTo>
                  <a:lnTo>
                    <a:pt x="999" y="1320"/>
                  </a:lnTo>
                  <a:lnTo>
                    <a:pt x="999" y="1320"/>
                  </a:lnTo>
                  <a:lnTo>
                    <a:pt x="1002" y="1322"/>
                  </a:lnTo>
                  <a:lnTo>
                    <a:pt x="1003" y="1326"/>
                  </a:lnTo>
                  <a:lnTo>
                    <a:pt x="1004" y="1330"/>
                  </a:lnTo>
                  <a:lnTo>
                    <a:pt x="1004" y="1335"/>
                  </a:lnTo>
                  <a:lnTo>
                    <a:pt x="1004" y="1335"/>
                  </a:lnTo>
                  <a:lnTo>
                    <a:pt x="1026" y="1326"/>
                  </a:lnTo>
                  <a:lnTo>
                    <a:pt x="1047" y="1317"/>
                  </a:lnTo>
                  <a:lnTo>
                    <a:pt x="1071" y="1311"/>
                  </a:lnTo>
                  <a:lnTo>
                    <a:pt x="1095" y="1306"/>
                  </a:lnTo>
                  <a:lnTo>
                    <a:pt x="1095" y="1306"/>
                  </a:lnTo>
                  <a:lnTo>
                    <a:pt x="1167" y="1298"/>
                  </a:lnTo>
                  <a:lnTo>
                    <a:pt x="1242" y="1290"/>
                  </a:lnTo>
                  <a:lnTo>
                    <a:pt x="1318" y="1285"/>
                  </a:lnTo>
                  <a:lnTo>
                    <a:pt x="1396" y="1278"/>
                  </a:lnTo>
                  <a:lnTo>
                    <a:pt x="1474" y="1272"/>
                  </a:lnTo>
                  <a:lnTo>
                    <a:pt x="1554" y="1266"/>
                  </a:lnTo>
                  <a:lnTo>
                    <a:pt x="1631" y="1258"/>
                  </a:lnTo>
                  <a:lnTo>
                    <a:pt x="1707" y="1250"/>
                  </a:lnTo>
                  <a:lnTo>
                    <a:pt x="1707" y="1250"/>
                  </a:lnTo>
                  <a:lnTo>
                    <a:pt x="1725" y="1248"/>
                  </a:lnTo>
                  <a:lnTo>
                    <a:pt x="1744" y="1248"/>
                  </a:lnTo>
                  <a:lnTo>
                    <a:pt x="1782" y="1251"/>
                  </a:lnTo>
                  <a:lnTo>
                    <a:pt x="1799" y="1250"/>
                  </a:lnTo>
                  <a:lnTo>
                    <a:pt x="1807" y="1248"/>
                  </a:lnTo>
                  <a:lnTo>
                    <a:pt x="1816" y="1247"/>
                  </a:lnTo>
                  <a:lnTo>
                    <a:pt x="1823" y="1245"/>
                  </a:lnTo>
                  <a:lnTo>
                    <a:pt x="1831" y="1241"/>
                  </a:lnTo>
                  <a:lnTo>
                    <a:pt x="1837" y="1237"/>
                  </a:lnTo>
                  <a:lnTo>
                    <a:pt x="1844" y="1231"/>
                  </a:lnTo>
                  <a:lnTo>
                    <a:pt x="1844" y="1231"/>
                  </a:lnTo>
                  <a:lnTo>
                    <a:pt x="1853" y="1203"/>
                  </a:lnTo>
                  <a:lnTo>
                    <a:pt x="1861" y="1176"/>
                  </a:lnTo>
                  <a:lnTo>
                    <a:pt x="1867" y="1147"/>
                  </a:lnTo>
                  <a:lnTo>
                    <a:pt x="1873" y="1118"/>
                  </a:lnTo>
                  <a:lnTo>
                    <a:pt x="1884" y="1059"/>
                  </a:lnTo>
                  <a:lnTo>
                    <a:pt x="1890" y="1030"/>
                  </a:lnTo>
                  <a:lnTo>
                    <a:pt x="1897" y="1001"/>
                  </a:lnTo>
                  <a:lnTo>
                    <a:pt x="1897" y="1001"/>
                  </a:lnTo>
                  <a:lnTo>
                    <a:pt x="1903" y="982"/>
                  </a:lnTo>
                  <a:lnTo>
                    <a:pt x="1909" y="964"/>
                  </a:lnTo>
                  <a:lnTo>
                    <a:pt x="1915" y="944"/>
                  </a:lnTo>
                  <a:lnTo>
                    <a:pt x="1922" y="926"/>
                  </a:lnTo>
                  <a:lnTo>
                    <a:pt x="1922" y="926"/>
                  </a:lnTo>
                  <a:lnTo>
                    <a:pt x="1933" y="884"/>
                  </a:lnTo>
                  <a:lnTo>
                    <a:pt x="1938" y="863"/>
                  </a:lnTo>
                  <a:lnTo>
                    <a:pt x="1943" y="843"/>
                  </a:lnTo>
                  <a:lnTo>
                    <a:pt x="1943" y="843"/>
                  </a:lnTo>
                  <a:lnTo>
                    <a:pt x="1948" y="822"/>
                  </a:lnTo>
                  <a:lnTo>
                    <a:pt x="1953" y="802"/>
                  </a:lnTo>
                  <a:lnTo>
                    <a:pt x="1958" y="782"/>
                  </a:lnTo>
                  <a:lnTo>
                    <a:pt x="1963" y="760"/>
                  </a:lnTo>
                  <a:lnTo>
                    <a:pt x="1963" y="760"/>
                  </a:lnTo>
                  <a:lnTo>
                    <a:pt x="1972" y="717"/>
                  </a:lnTo>
                  <a:lnTo>
                    <a:pt x="1977" y="696"/>
                  </a:lnTo>
                  <a:lnTo>
                    <a:pt x="1982" y="676"/>
                  </a:lnTo>
                  <a:lnTo>
                    <a:pt x="1982" y="676"/>
                  </a:lnTo>
                  <a:lnTo>
                    <a:pt x="1985" y="667"/>
                  </a:lnTo>
                  <a:lnTo>
                    <a:pt x="1988" y="661"/>
                  </a:lnTo>
                  <a:lnTo>
                    <a:pt x="1993" y="653"/>
                  </a:lnTo>
                  <a:lnTo>
                    <a:pt x="1995" y="645"/>
                  </a:lnTo>
                  <a:lnTo>
                    <a:pt x="1995" y="645"/>
                  </a:lnTo>
                  <a:lnTo>
                    <a:pt x="2000" y="617"/>
                  </a:lnTo>
                  <a:lnTo>
                    <a:pt x="2004" y="588"/>
                  </a:lnTo>
                  <a:lnTo>
                    <a:pt x="2009" y="560"/>
                  </a:lnTo>
                  <a:lnTo>
                    <a:pt x="2011" y="546"/>
                  </a:lnTo>
                  <a:lnTo>
                    <a:pt x="2014" y="533"/>
                  </a:lnTo>
                  <a:lnTo>
                    <a:pt x="2014" y="533"/>
                  </a:lnTo>
                  <a:lnTo>
                    <a:pt x="2014" y="521"/>
                  </a:lnTo>
                  <a:lnTo>
                    <a:pt x="2016" y="510"/>
                  </a:lnTo>
                  <a:lnTo>
                    <a:pt x="2021" y="482"/>
                  </a:lnTo>
                  <a:lnTo>
                    <a:pt x="2024" y="468"/>
                  </a:lnTo>
                  <a:lnTo>
                    <a:pt x="2025" y="454"/>
                  </a:lnTo>
                  <a:lnTo>
                    <a:pt x="2024" y="449"/>
                  </a:lnTo>
                  <a:lnTo>
                    <a:pt x="2021" y="442"/>
                  </a:lnTo>
                  <a:lnTo>
                    <a:pt x="2019" y="437"/>
                  </a:lnTo>
                  <a:lnTo>
                    <a:pt x="2016" y="431"/>
                  </a:lnTo>
                  <a:lnTo>
                    <a:pt x="2016" y="431"/>
                  </a:lnTo>
                  <a:lnTo>
                    <a:pt x="2010" y="429"/>
                  </a:lnTo>
                  <a:lnTo>
                    <a:pt x="2002" y="428"/>
                  </a:lnTo>
                  <a:lnTo>
                    <a:pt x="1995" y="427"/>
                  </a:lnTo>
                  <a:lnTo>
                    <a:pt x="1987" y="427"/>
                  </a:lnTo>
                  <a:lnTo>
                    <a:pt x="1972" y="429"/>
                  </a:lnTo>
                  <a:lnTo>
                    <a:pt x="1957" y="430"/>
                  </a:lnTo>
                  <a:lnTo>
                    <a:pt x="1957" y="430"/>
                  </a:lnTo>
                  <a:close/>
                  <a:moveTo>
                    <a:pt x="1876" y="466"/>
                  </a:moveTo>
                  <a:lnTo>
                    <a:pt x="1876" y="466"/>
                  </a:lnTo>
                  <a:lnTo>
                    <a:pt x="1867" y="496"/>
                  </a:lnTo>
                  <a:lnTo>
                    <a:pt x="1859" y="525"/>
                  </a:lnTo>
                  <a:lnTo>
                    <a:pt x="1845" y="585"/>
                  </a:lnTo>
                  <a:lnTo>
                    <a:pt x="1831" y="645"/>
                  </a:lnTo>
                  <a:lnTo>
                    <a:pt x="1823" y="673"/>
                  </a:lnTo>
                  <a:lnTo>
                    <a:pt x="1815" y="703"/>
                  </a:lnTo>
                  <a:lnTo>
                    <a:pt x="1815" y="703"/>
                  </a:lnTo>
                  <a:lnTo>
                    <a:pt x="1796" y="771"/>
                  </a:lnTo>
                  <a:lnTo>
                    <a:pt x="1796" y="771"/>
                  </a:lnTo>
                  <a:lnTo>
                    <a:pt x="1791" y="789"/>
                  </a:lnTo>
                  <a:lnTo>
                    <a:pt x="1787" y="807"/>
                  </a:lnTo>
                  <a:lnTo>
                    <a:pt x="1780" y="844"/>
                  </a:lnTo>
                  <a:lnTo>
                    <a:pt x="1780" y="844"/>
                  </a:lnTo>
                  <a:lnTo>
                    <a:pt x="1770" y="881"/>
                  </a:lnTo>
                  <a:lnTo>
                    <a:pt x="1759" y="919"/>
                  </a:lnTo>
                  <a:lnTo>
                    <a:pt x="1747" y="955"/>
                  </a:lnTo>
                  <a:lnTo>
                    <a:pt x="1737" y="991"/>
                  </a:lnTo>
                  <a:lnTo>
                    <a:pt x="1737" y="991"/>
                  </a:lnTo>
                  <a:lnTo>
                    <a:pt x="1736" y="999"/>
                  </a:lnTo>
                  <a:lnTo>
                    <a:pt x="1736" y="1008"/>
                  </a:lnTo>
                  <a:lnTo>
                    <a:pt x="1735" y="1011"/>
                  </a:lnTo>
                  <a:lnTo>
                    <a:pt x="1733" y="1015"/>
                  </a:lnTo>
                  <a:lnTo>
                    <a:pt x="1730" y="1017"/>
                  </a:lnTo>
                  <a:lnTo>
                    <a:pt x="1726" y="1020"/>
                  </a:lnTo>
                  <a:lnTo>
                    <a:pt x="1726" y="1020"/>
                  </a:lnTo>
                  <a:lnTo>
                    <a:pt x="1728" y="1025"/>
                  </a:lnTo>
                  <a:lnTo>
                    <a:pt x="1729" y="1029"/>
                  </a:lnTo>
                  <a:lnTo>
                    <a:pt x="1729" y="1032"/>
                  </a:lnTo>
                  <a:lnTo>
                    <a:pt x="1726" y="1036"/>
                  </a:lnTo>
                  <a:lnTo>
                    <a:pt x="1726" y="1036"/>
                  </a:lnTo>
                  <a:lnTo>
                    <a:pt x="1683" y="1038"/>
                  </a:lnTo>
                  <a:lnTo>
                    <a:pt x="1639" y="1042"/>
                  </a:lnTo>
                  <a:lnTo>
                    <a:pt x="1593" y="1046"/>
                  </a:lnTo>
                  <a:lnTo>
                    <a:pt x="1547" y="1054"/>
                  </a:lnTo>
                  <a:lnTo>
                    <a:pt x="1547" y="1054"/>
                  </a:lnTo>
                  <a:lnTo>
                    <a:pt x="1512" y="1061"/>
                  </a:lnTo>
                  <a:lnTo>
                    <a:pt x="1478" y="1069"/>
                  </a:lnTo>
                  <a:lnTo>
                    <a:pt x="1442" y="1076"/>
                  </a:lnTo>
                  <a:lnTo>
                    <a:pt x="1409" y="1085"/>
                  </a:lnTo>
                  <a:lnTo>
                    <a:pt x="1376" y="1095"/>
                  </a:lnTo>
                  <a:lnTo>
                    <a:pt x="1343" y="1106"/>
                  </a:lnTo>
                  <a:lnTo>
                    <a:pt x="1311" y="1118"/>
                  </a:lnTo>
                  <a:lnTo>
                    <a:pt x="1279" y="1131"/>
                  </a:lnTo>
                  <a:lnTo>
                    <a:pt x="1279" y="1131"/>
                  </a:lnTo>
                  <a:lnTo>
                    <a:pt x="1260" y="1139"/>
                  </a:lnTo>
                  <a:lnTo>
                    <a:pt x="1241" y="1149"/>
                  </a:lnTo>
                  <a:lnTo>
                    <a:pt x="1203" y="1170"/>
                  </a:lnTo>
                  <a:lnTo>
                    <a:pt x="1129" y="1212"/>
                  </a:lnTo>
                  <a:lnTo>
                    <a:pt x="1129" y="1212"/>
                  </a:lnTo>
                  <a:lnTo>
                    <a:pt x="1091" y="1233"/>
                  </a:lnTo>
                  <a:lnTo>
                    <a:pt x="1073" y="1244"/>
                  </a:lnTo>
                  <a:lnTo>
                    <a:pt x="1055" y="1255"/>
                  </a:lnTo>
                  <a:lnTo>
                    <a:pt x="1055" y="1255"/>
                  </a:lnTo>
                  <a:lnTo>
                    <a:pt x="1027" y="1271"/>
                  </a:lnTo>
                  <a:lnTo>
                    <a:pt x="1013" y="1280"/>
                  </a:lnTo>
                  <a:lnTo>
                    <a:pt x="1001" y="1289"/>
                  </a:lnTo>
                  <a:lnTo>
                    <a:pt x="1001" y="1289"/>
                  </a:lnTo>
                  <a:lnTo>
                    <a:pt x="995" y="1294"/>
                  </a:lnTo>
                  <a:lnTo>
                    <a:pt x="993" y="1299"/>
                  </a:lnTo>
                  <a:lnTo>
                    <a:pt x="991" y="1301"/>
                  </a:lnTo>
                  <a:lnTo>
                    <a:pt x="993" y="1303"/>
                  </a:lnTo>
                  <a:lnTo>
                    <a:pt x="993" y="1303"/>
                  </a:lnTo>
                  <a:lnTo>
                    <a:pt x="995" y="1303"/>
                  </a:lnTo>
                  <a:lnTo>
                    <a:pt x="998" y="1302"/>
                  </a:lnTo>
                  <a:lnTo>
                    <a:pt x="1003" y="1299"/>
                  </a:lnTo>
                  <a:lnTo>
                    <a:pt x="1009" y="1293"/>
                  </a:lnTo>
                  <a:lnTo>
                    <a:pt x="1013" y="1289"/>
                  </a:lnTo>
                  <a:lnTo>
                    <a:pt x="1013" y="1289"/>
                  </a:lnTo>
                  <a:lnTo>
                    <a:pt x="1025" y="1283"/>
                  </a:lnTo>
                  <a:lnTo>
                    <a:pt x="1036" y="1276"/>
                  </a:lnTo>
                  <a:lnTo>
                    <a:pt x="1061" y="1263"/>
                  </a:lnTo>
                  <a:lnTo>
                    <a:pt x="1061" y="1263"/>
                  </a:lnTo>
                  <a:lnTo>
                    <a:pt x="1087" y="1252"/>
                  </a:lnTo>
                  <a:lnTo>
                    <a:pt x="1111" y="1241"/>
                  </a:lnTo>
                  <a:lnTo>
                    <a:pt x="1111" y="1241"/>
                  </a:lnTo>
                  <a:lnTo>
                    <a:pt x="1131" y="1232"/>
                  </a:lnTo>
                  <a:lnTo>
                    <a:pt x="1150" y="1225"/>
                  </a:lnTo>
                  <a:lnTo>
                    <a:pt x="1170" y="1218"/>
                  </a:lnTo>
                  <a:lnTo>
                    <a:pt x="1191" y="1212"/>
                  </a:lnTo>
                  <a:lnTo>
                    <a:pt x="1211" y="1207"/>
                  </a:lnTo>
                  <a:lnTo>
                    <a:pt x="1232" y="1202"/>
                  </a:lnTo>
                  <a:lnTo>
                    <a:pt x="1275" y="1194"/>
                  </a:lnTo>
                  <a:lnTo>
                    <a:pt x="1320" y="1187"/>
                  </a:lnTo>
                  <a:lnTo>
                    <a:pt x="1365" y="1182"/>
                  </a:lnTo>
                  <a:lnTo>
                    <a:pt x="1456" y="1174"/>
                  </a:lnTo>
                  <a:lnTo>
                    <a:pt x="1456" y="1174"/>
                  </a:lnTo>
                  <a:lnTo>
                    <a:pt x="1529" y="1166"/>
                  </a:lnTo>
                  <a:lnTo>
                    <a:pt x="1565" y="1162"/>
                  </a:lnTo>
                  <a:lnTo>
                    <a:pt x="1603" y="1160"/>
                  </a:lnTo>
                  <a:lnTo>
                    <a:pt x="1639" y="1157"/>
                  </a:lnTo>
                  <a:lnTo>
                    <a:pt x="1677" y="1159"/>
                  </a:lnTo>
                  <a:lnTo>
                    <a:pt x="1714" y="1161"/>
                  </a:lnTo>
                  <a:lnTo>
                    <a:pt x="1732" y="1163"/>
                  </a:lnTo>
                  <a:lnTo>
                    <a:pt x="1751" y="1166"/>
                  </a:lnTo>
                  <a:lnTo>
                    <a:pt x="1751" y="1166"/>
                  </a:lnTo>
                  <a:lnTo>
                    <a:pt x="1775" y="1067"/>
                  </a:lnTo>
                  <a:lnTo>
                    <a:pt x="1801" y="967"/>
                  </a:lnTo>
                  <a:lnTo>
                    <a:pt x="1829" y="867"/>
                  </a:lnTo>
                  <a:lnTo>
                    <a:pt x="1856" y="773"/>
                  </a:lnTo>
                  <a:lnTo>
                    <a:pt x="1856" y="773"/>
                  </a:lnTo>
                  <a:lnTo>
                    <a:pt x="1858" y="766"/>
                  </a:lnTo>
                  <a:lnTo>
                    <a:pt x="1859" y="758"/>
                  </a:lnTo>
                  <a:lnTo>
                    <a:pt x="1861" y="743"/>
                  </a:lnTo>
                  <a:lnTo>
                    <a:pt x="1861" y="743"/>
                  </a:lnTo>
                  <a:lnTo>
                    <a:pt x="1865" y="733"/>
                  </a:lnTo>
                  <a:lnTo>
                    <a:pt x="1869" y="723"/>
                  </a:lnTo>
                  <a:lnTo>
                    <a:pt x="1874" y="713"/>
                  </a:lnTo>
                  <a:lnTo>
                    <a:pt x="1877" y="703"/>
                  </a:lnTo>
                  <a:lnTo>
                    <a:pt x="1877" y="703"/>
                  </a:lnTo>
                  <a:lnTo>
                    <a:pt x="1880" y="692"/>
                  </a:lnTo>
                  <a:lnTo>
                    <a:pt x="1882" y="680"/>
                  </a:lnTo>
                  <a:lnTo>
                    <a:pt x="1884" y="668"/>
                  </a:lnTo>
                  <a:lnTo>
                    <a:pt x="1888" y="655"/>
                  </a:lnTo>
                  <a:lnTo>
                    <a:pt x="1888" y="655"/>
                  </a:lnTo>
                  <a:lnTo>
                    <a:pt x="1903" y="609"/>
                  </a:lnTo>
                  <a:lnTo>
                    <a:pt x="1917" y="563"/>
                  </a:lnTo>
                  <a:lnTo>
                    <a:pt x="1923" y="541"/>
                  </a:lnTo>
                  <a:lnTo>
                    <a:pt x="1928" y="518"/>
                  </a:lnTo>
                  <a:lnTo>
                    <a:pt x="1933" y="497"/>
                  </a:lnTo>
                  <a:lnTo>
                    <a:pt x="1936" y="476"/>
                  </a:lnTo>
                  <a:lnTo>
                    <a:pt x="1936" y="476"/>
                  </a:lnTo>
                  <a:lnTo>
                    <a:pt x="1922" y="473"/>
                  </a:lnTo>
                  <a:lnTo>
                    <a:pt x="1906" y="470"/>
                  </a:lnTo>
                  <a:lnTo>
                    <a:pt x="1891" y="468"/>
                  </a:lnTo>
                  <a:lnTo>
                    <a:pt x="1876" y="466"/>
                  </a:lnTo>
                  <a:lnTo>
                    <a:pt x="1876" y="466"/>
                  </a:lnTo>
                  <a:close/>
                  <a:moveTo>
                    <a:pt x="1783" y="572"/>
                  </a:moveTo>
                  <a:lnTo>
                    <a:pt x="1783" y="572"/>
                  </a:lnTo>
                  <a:lnTo>
                    <a:pt x="1785" y="566"/>
                  </a:lnTo>
                  <a:lnTo>
                    <a:pt x="1786" y="560"/>
                  </a:lnTo>
                  <a:lnTo>
                    <a:pt x="1788" y="554"/>
                  </a:lnTo>
                  <a:lnTo>
                    <a:pt x="1788" y="551"/>
                  </a:lnTo>
                  <a:lnTo>
                    <a:pt x="1787" y="549"/>
                  </a:lnTo>
                  <a:lnTo>
                    <a:pt x="1787" y="549"/>
                  </a:lnTo>
                  <a:lnTo>
                    <a:pt x="1783" y="561"/>
                  </a:lnTo>
                  <a:lnTo>
                    <a:pt x="1782" y="567"/>
                  </a:lnTo>
                  <a:lnTo>
                    <a:pt x="1782" y="570"/>
                  </a:lnTo>
                  <a:lnTo>
                    <a:pt x="1783" y="572"/>
                  </a:lnTo>
                  <a:lnTo>
                    <a:pt x="1783" y="572"/>
                  </a:lnTo>
                  <a:close/>
                  <a:moveTo>
                    <a:pt x="1470" y="862"/>
                  </a:moveTo>
                  <a:lnTo>
                    <a:pt x="1470" y="862"/>
                  </a:lnTo>
                  <a:lnTo>
                    <a:pt x="1458" y="864"/>
                  </a:lnTo>
                  <a:lnTo>
                    <a:pt x="1448" y="866"/>
                  </a:lnTo>
                  <a:lnTo>
                    <a:pt x="1425" y="873"/>
                  </a:lnTo>
                  <a:lnTo>
                    <a:pt x="1405" y="881"/>
                  </a:lnTo>
                  <a:lnTo>
                    <a:pt x="1385" y="892"/>
                  </a:lnTo>
                  <a:lnTo>
                    <a:pt x="1366" y="903"/>
                  </a:lnTo>
                  <a:lnTo>
                    <a:pt x="1348" y="913"/>
                  </a:lnTo>
                  <a:lnTo>
                    <a:pt x="1311" y="937"/>
                  </a:lnTo>
                  <a:lnTo>
                    <a:pt x="1311" y="937"/>
                  </a:lnTo>
                  <a:lnTo>
                    <a:pt x="1282" y="960"/>
                  </a:lnTo>
                  <a:lnTo>
                    <a:pt x="1252" y="983"/>
                  </a:lnTo>
                  <a:lnTo>
                    <a:pt x="1222" y="1005"/>
                  </a:lnTo>
                  <a:lnTo>
                    <a:pt x="1193" y="1029"/>
                  </a:lnTo>
                  <a:lnTo>
                    <a:pt x="1193" y="1029"/>
                  </a:lnTo>
                  <a:lnTo>
                    <a:pt x="1164" y="1059"/>
                  </a:lnTo>
                  <a:lnTo>
                    <a:pt x="1136" y="1089"/>
                  </a:lnTo>
                  <a:lnTo>
                    <a:pt x="1108" y="1121"/>
                  </a:lnTo>
                  <a:lnTo>
                    <a:pt x="1080" y="1152"/>
                  </a:lnTo>
                  <a:lnTo>
                    <a:pt x="1054" y="1185"/>
                  </a:lnTo>
                  <a:lnTo>
                    <a:pt x="1028" y="1218"/>
                  </a:lnTo>
                  <a:lnTo>
                    <a:pt x="1004" y="1252"/>
                  </a:lnTo>
                  <a:lnTo>
                    <a:pt x="982" y="1285"/>
                  </a:lnTo>
                  <a:lnTo>
                    <a:pt x="982" y="1285"/>
                  </a:lnTo>
                  <a:lnTo>
                    <a:pt x="1017" y="1246"/>
                  </a:lnTo>
                  <a:lnTo>
                    <a:pt x="1055" y="1209"/>
                  </a:lnTo>
                  <a:lnTo>
                    <a:pt x="1075" y="1191"/>
                  </a:lnTo>
                  <a:lnTo>
                    <a:pt x="1094" y="1174"/>
                  </a:lnTo>
                  <a:lnTo>
                    <a:pt x="1115" y="1156"/>
                  </a:lnTo>
                  <a:lnTo>
                    <a:pt x="1136" y="1139"/>
                  </a:lnTo>
                  <a:lnTo>
                    <a:pt x="1136" y="1139"/>
                  </a:lnTo>
                  <a:lnTo>
                    <a:pt x="1142" y="1137"/>
                  </a:lnTo>
                  <a:lnTo>
                    <a:pt x="1149" y="1134"/>
                  </a:lnTo>
                  <a:lnTo>
                    <a:pt x="1162" y="1124"/>
                  </a:lnTo>
                  <a:lnTo>
                    <a:pt x="1185" y="1104"/>
                  </a:lnTo>
                  <a:lnTo>
                    <a:pt x="1185" y="1104"/>
                  </a:lnTo>
                  <a:lnTo>
                    <a:pt x="1200" y="1096"/>
                  </a:lnTo>
                  <a:lnTo>
                    <a:pt x="1215" y="1087"/>
                  </a:lnTo>
                  <a:lnTo>
                    <a:pt x="1243" y="1069"/>
                  </a:lnTo>
                  <a:lnTo>
                    <a:pt x="1271" y="1048"/>
                  </a:lnTo>
                  <a:lnTo>
                    <a:pt x="1285" y="1040"/>
                  </a:lnTo>
                  <a:lnTo>
                    <a:pt x="1300" y="1031"/>
                  </a:lnTo>
                  <a:lnTo>
                    <a:pt x="1300" y="1031"/>
                  </a:lnTo>
                  <a:lnTo>
                    <a:pt x="1329" y="1015"/>
                  </a:lnTo>
                  <a:lnTo>
                    <a:pt x="1359" y="999"/>
                  </a:lnTo>
                  <a:lnTo>
                    <a:pt x="1375" y="991"/>
                  </a:lnTo>
                  <a:lnTo>
                    <a:pt x="1391" y="984"/>
                  </a:lnTo>
                  <a:lnTo>
                    <a:pt x="1407" y="978"/>
                  </a:lnTo>
                  <a:lnTo>
                    <a:pt x="1424" y="972"/>
                  </a:lnTo>
                  <a:lnTo>
                    <a:pt x="1424" y="972"/>
                  </a:lnTo>
                  <a:lnTo>
                    <a:pt x="1426" y="969"/>
                  </a:lnTo>
                  <a:lnTo>
                    <a:pt x="1429" y="968"/>
                  </a:lnTo>
                  <a:lnTo>
                    <a:pt x="1433" y="966"/>
                  </a:lnTo>
                  <a:lnTo>
                    <a:pt x="1435" y="964"/>
                  </a:lnTo>
                  <a:lnTo>
                    <a:pt x="1435" y="964"/>
                  </a:lnTo>
                  <a:lnTo>
                    <a:pt x="1485" y="948"/>
                  </a:lnTo>
                  <a:lnTo>
                    <a:pt x="1513" y="939"/>
                  </a:lnTo>
                  <a:lnTo>
                    <a:pt x="1542" y="933"/>
                  </a:lnTo>
                  <a:lnTo>
                    <a:pt x="1572" y="927"/>
                  </a:lnTo>
                  <a:lnTo>
                    <a:pt x="1587" y="925"/>
                  </a:lnTo>
                  <a:lnTo>
                    <a:pt x="1602" y="924"/>
                  </a:lnTo>
                  <a:lnTo>
                    <a:pt x="1617" y="924"/>
                  </a:lnTo>
                  <a:lnTo>
                    <a:pt x="1632" y="925"/>
                  </a:lnTo>
                  <a:lnTo>
                    <a:pt x="1647" y="927"/>
                  </a:lnTo>
                  <a:lnTo>
                    <a:pt x="1661" y="929"/>
                  </a:lnTo>
                  <a:lnTo>
                    <a:pt x="1661" y="929"/>
                  </a:lnTo>
                  <a:lnTo>
                    <a:pt x="1661" y="926"/>
                  </a:lnTo>
                  <a:lnTo>
                    <a:pt x="1661" y="923"/>
                  </a:lnTo>
                  <a:lnTo>
                    <a:pt x="1659" y="919"/>
                  </a:lnTo>
                  <a:lnTo>
                    <a:pt x="1656" y="914"/>
                  </a:lnTo>
                  <a:lnTo>
                    <a:pt x="1655" y="910"/>
                  </a:lnTo>
                  <a:lnTo>
                    <a:pt x="1655" y="910"/>
                  </a:lnTo>
                  <a:lnTo>
                    <a:pt x="1626" y="908"/>
                  </a:lnTo>
                  <a:lnTo>
                    <a:pt x="1626" y="908"/>
                  </a:lnTo>
                  <a:lnTo>
                    <a:pt x="1617" y="904"/>
                  </a:lnTo>
                  <a:lnTo>
                    <a:pt x="1607" y="900"/>
                  </a:lnTo>
                  <a:lnTo>
                    <a:pt x="1596" y="899"/>
                  </a:lnTo>
                  <a:lnTo>
                    <a:pt x="1585" y="898"/>
                  </a:lnTo>
                  <a:lnTo>
                    <a:pt x="1573" y="899"/>
                  </a:lnTo>
                  <a:lnTo>
                    <a:pt x="1561" y="899"/>
                  </a:lnTo>
                  <a:lnTo>
                    <a:pt x="1538" y="903"/>
                  </a:lnTo>
                  <a:lnTo>
                    <a:pt x="1538" y="903"/>
                  </a:lnTo>
                  <a:lnTo>
                    <a:pt x="1505" y="909"/>
                  </a:lnTo>
                  <a:lnTo>
                    <a:pt x="1489" y="913"/>
                  </a:lnTo>
                  <a:lnTo>
                    <a:pt x="1473" y="918"/>
                  </a:lnTo>
                  <a:lnTo>
                    <a:pt x="1458" y="923"/>
                  </a:lnTo>
                  <a:lnTo>
                    <a:pt x="1443" y="928"/>
                  </a:lnTo>
                  <a:lnTo>
                    <a:pt x="1429" y="935"/>
                  </a:lnTo>
                  <a:lnTo>
                    <a:pt x="1417" y="942"/>
                  </a:lnTo>
                  <a:lnTo>
                    <a:pt x="1417" y="942"/>
                  </a:lnTo>
                  <a:lnTo>
                    <a:pt x="1407" y="950"/>
                  </a:lnTo>
                  <a:lnTo>
                    <a:pt x="1397" y="957"/>
                  </a:lnTo>
                  <a:lnTo>
                    <a:pt x="1392" y="960"/>
                  </a:lnTo>
                  <a:lnTo>
                    <a:pt x="1388" y="963"/>
                  </a:lnTo>
                  <a:lnTo>
                    <a:pt x="1382" y="965"/>
                  </a:lnTo>
                  <a:lnTo>
                    <a:pt x="1376" y="965"/>
                  </a:lnTo>
                  <a:lnTo>
                    <a:pt x="1376" y="965"/>
                  </a:lnTo>
                  <a:lnTo>
                    <a:pt x="1380" y="960"/>
                  </a:lnTo>
                  <a:lnTo>
                    <a:pt x="1387" y="957"/>
                  </a:lnTo>
                  <a:lnTo>
                    <a:pt x="1399" y="951"/>
                  </a:lnTo>
                  <a:lnTo>
                    <a:pt x="1399" y="951"/>
                  </a:lnTo>
                  <a:lnTo>
                    <a:pt x="1408" y="942"/>
                  </a:lnTo>
                  <a:lnTo>
                    <a:pt x="1418" y="934"/>
                  </a:lnTo>
                  <a:lnTo>
                    <a:pt x="1428" y="927"/>
                  </a:lnTo>
                  <a:lnTo>
                    <a:pt x="1439" y="921"/>
                  </a:lnTo>
                  <a:lnTo>
                    <a:pt x="1452" y="915"/>
                  </a:lnTo>
                  <a:lnTo>
                    <a:pt x="1465" y="910"/>
                  </a:lnTo>
                  <a:lnTo>
                    <a:pt x="1478" y="906"/>
                  </a:lnTo>
                  <a:lnTo>
                    <a:pt x="1491" y="902"/>
                  </a:lnTo>
                  <a:lnTo>
                    <a:pt x="1520" y="895"/>
                  </a:lnTo>
                  <a:lnTo>
                    <a:pt x="1551" y="891"/>
                  </a:lnTo>
                  <a:lnTo>
                    <a:pt x="1582" y="888"/>
                  </a:lnTo>
                  <a:lnTo>
                    <a:pt x="1612" y="885"/>
                  </a:lnTo>
                  <a:lnTo>
                    <a:pt x="1612" y="885"/>
                  </a:lnTo>
                  <a:lnTo>
                    <a:pt x="1612" y="880"/>
                  </a:lnTo>
                  <a:lnTo>
                    <a:pt x="1612" y="876"/>
                  </a:lnTo>
                  <a:lnTo>
                    <a:pt x="1611" y="872"/>
                  </a:lnTo>
                  <a:lnTo>
                    <a:pt x="1609" y="869"/>
                  </a:lnTo>
                  <a:lnTo>
                    <a:pt x="1609" y="869"/>
                  </a:lnTo>
                  <a:lnTo>
                    <a:pt x="1585" y="869"/>
                  </a:lnTo>
                  <a:lnTo>
                    <a:pt x="1560" y="873"/>
                  </a:lnTo>
                  <a:lnTo>
                    <a:pt x="1535" y="877"/>
                  </a:lnTo>
                  <a:lnTo>
                    <a:pt x="1511" y="882"/>
                  </a:lnTo>
                  <a:lnTo>
                    <a:pt x="1486" y="889"/>
                  </a:lnTo>
                  <a:lnTo>
                    <a:pt x="1464" y="896"/>
                  </a:lnTo>
                  <a:lnTo>
                    <a:pt x="1422" y="910"/>
                  </a:lnTo>
                  <a:lnTo>
                    <a:pt x="1422" y="910"/>
                  </a:lnTo>
                  <a:lnTo>
                    <a:pt x="1436" y="900"/>
                  </a:lnTo>
                  <a:lnTo>
                    <a:pt x="1451" y="892"/>
                  </a:lnTo>
                  <a:lnTo>
                    <a:pt x="1467" y="885"/>
                  </a:lnTo>
                  <a:lnTo>
                    <a:pt x="1484" y="879"/>
                  </a:lnTo>
                  <a:lnTo>
                    <a:pt x="1502" y="874"/>
                  </a:lnTo>
                  <a:lnTo>
                    <a:pt x="1519" y="868"/>
                  </a:lnTo>
                  <a:lnTo>
                    <a:pt x="1554" y="860"/>
                  </a:lnTo>
                  <a:lnTo>
                    <a:pt x="1554" y="860"/>
                  </a:lnTo>
                  <a:lnTo>
                    <a:pt x="1511" y="860"/>
                  </a:lnTo>
                  <a:lnTo>
                    <a:pt x="1490" y="860"/>
                  </a:lnTo>
                  <a:lnTo>
                    <a:pt x="1470" y="862"/>
                  </a:lnTo>
                  <a:lnTo>
                    <a:pt x="1470" y="862"/>
                  </a:lnTo>
                  <a:close/>
                  <a:moveTo>
                    <a:pt x="437" y="1121"/>
                  </a:moveTo>
                  <a:lnTo>
                    <a:pt x="437" y="1121"/>
                  </a:lnTo>
                  <a:lnTo>
                    <a:pt x="430" y="1120"/>
                  </a:lnTo>
                  <a:lnTo>
                    <a:pt x="423" y="1118"/>
                  </a:lnTo>
                  <a:lnTo>
                    <a:pt x="423" y="1118"/>
                  </a:lnTo>
                  <a:lnTo>
                    <a:pt x="336" y="1093"/>
                  </a:lnTo>
                  <a:lnTo>
                    <a:pt x="294" y="1081"/>
                  </a:lnTo>
                  <a:lnTo>
                    <a:pt x="254" y="1072"/>
                  </a:lnTo>
                  <a:lnTo>
                    <a:pt x="254" y="1072"/>
                  </a:lnTo>
                  <a:lnTo>
                    <a:pt x="209" y="1062"/>
                  </a:lnTo>
                  <a:lnTo>
                    <a:pt x="163" y="1054"/>
                  </a:lnTo>
                  <a:lnTo>
                    <a:pt x="76" y="1038"/>
                  </a:lnTo>
                  <a:lnTo>
                    <a:pt x="76" y="1038"/>
                  </a:lnTo>
                  <a:lnTo>
                    <a:pt x="71" y="1041"/>
                  </a:lnTo>
                  <a:lnTo>
                    <a:pt x="65" y="1041"/>
                  </a:lnTo>
                  <a:lnTo>
                    <a:pt x="61" y="1041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49" y="1051"/>
                  </a:lnTo>
                  <a:lnTo>
                    <a:pt x="42" y="1061"/>
                  </a:lnTo>
                  <a:lnTo>
                    <a:pt x="35" y="1070"/>
                  </a:lnTo>
                  <a:lnTo>
                    <a:pt x="30" y="1080"/>
                  </a:lnTo>
                  <a:lnTo>
                    <a:pt x="30" y="1080"/>
                  </a:lnTo>
                  <a:lnTo>
                    <a:pt x="51" y="1081"/>
                  </a:lnTo>
                  <a:lnTo>
                    <a:pt x="70" y="1084"/>
                  </a:lnTo>
                  <a:lnTo>
                    <a:pt x="107" y="1088"/>
                  </a:lnTo>
                  <a:lnTo>
                    <a:pt x="107" y="1088"/>
                  </a:lnTo>
                  <a:lnTo>
                    <a:pt x="179" y="1099"/>
                  </a:lnTo>
                  <a:lnTo>
                    <a:pt x="251" y="1110"/>
                  </a:lnTo>
                  <a:lnTo>
                    <a:pt x="321" y="1122"/>
                  </a:lnTo>
                  <a:lnTo>
                    <a:pt x="391" y="1132"/>
                  </a:lnTo>
                  <a:lnTo>
                    <a:pt x="391" y="1132"/>
                  </a:lnTo>
                  <a:lnTo>
                    <a:pt x="454" y="1139"/>
                  </a:lnTo>
                  <a:lnTo>
                    <a:pt x="487" y="1144"/>
                  </a:lnTo>
                  <a:lnTo>
                    <a:pt x="523" y="1148"/>
                  </a:lnTo>
                  <a:lnTo>
                    <a:pt x="523" y="1148"/>
                  </a:lnTo>
                  <a:lnTo>
                    <a:pt x="530" y="1151"/>
                  </a:lnTo>
                  <a:lnTo>
                    <a:pt x="534" y="1151"/>
                  </a:lnTo>
                  <a:lnTo>
                    <a:pt x="535" y="1150"/>
                  </a:lnTo>
                  <a:lnTo>
                    <a:pt x="536" y="1148"/>
                  </a:lnTo>
                  <a:lnTo>
                    <a:pt x="536" y="1148"/>
                  </a:lnTo>
                  <a:lnTo>
                    <a:pt x="487" y="1136"/>
                  </a:lnTo>
                  <a:lnTo>
                    <a:pt x="461" y="1130"/>
                  </a:lnTo>
                  <a:lnTo>
                    <a:pt x="437" y="1121"/>
                  </a:lnTo>
                  <a:lnTo>
                    <a:pt x="437" y="1121"/>
                  </a:lnTo>
                  <a:close/>
                  <a:moveTo>
                    <a:pt x="657" y="1209"/>
                  </a:moveTo>
                  <a:lnTo>
                    <a:pt x="657" y="1209"/>
                  </a:lnTo>
                  <a:lnTo>
                    <a:pt x="624" y="1195"/>
                  </a:lnTo>
                  <a:lnTo>
                    <a:pt x="607" y="1188"/>
                  </a:lnTo>
                  <a:lnTo>
                    <a:pt x="589" y="1182"/>
                  </a:lnTo>
                  <a:lnTo>
                    <a:pt x="589" y="1182"/>
                  </a:lnTo>
                  <a:lnTo>
                    <a:pt x="572" y="1176"/>
                  </a:lnTo>
                  <a:lnTo>
                    <a:pt x="555" y="1169"/>
                  </a:lnTo>
                  <a:lnTo>
                    <a:pt x="555" y="1169"/>
                  </a:lnTo>
                  <a:lnTo>
                    <a:pt x="546" y="1167"/>
                  </a:lnTo>
                  <a:lnTo>
                    <a:pt x="536" y="1166"/>
                  </a:lnTo>
                  <a:lnTo>
                    <a:pt x="515" y="1164"/>
                  </a:lnTo>
                  <a:lnTo>
                    <a:pt x="494" y="1162"/>
                  </a:lnTo>
                  <a:lnTo>
                    <a:pt x="473" y="1159"/>
                  </a:lnTo>
                  <a:lnTo>
                    <a:pt x="473" y="1159"/>
                  </a:lnTo>
                  <a:lnTo>
                    <a:pt x="442" y="1154"/>
                  </a:lnTo>
                  <a:lnTo>
                    <a:pt x="411" y="1150"/>
                  </a:lnTo>
                  <a:lnTo>
                    <a:pt x="347" y="1142"/>
                  </a:lnTo>
                  <a:lnTo>
                    <a:pt x="347" y="1142"/>
                  </a:lnTo>
                  <a:lnTo>
                    <a:pt x="307" y="1138"/>
                  </a:lnTo>
                  <a:lnTo>
                    <a:pt x="269" y="1132"/>
                  </a:lnTo>
                  <a:lnTo>
                    <a:pt x="194" y="1118"/>
                  </a:lnTo>
                  <a:lnTo>
                    <a:pt x="156" y="1111"/>
                  </a:lnTo>
                  <a:lnTo>
                    <a:pt x="119" y="1105"/>
                  </a:lnTo>
                  <a:lnTo>
                    <a:pt x="82" y="1100"/>
                  </a:lnTo>
                  <a:lnTo>
                    <a:pt x="46" y="1096"/>
                  </a:lnTo>
                  <a:lnTo>
                    <a:pt x="46" y="1096"/>
                  </a:lnTo>
                  <a:lnTo>
                    <a:pt x="42" y="1101"/>
                  </a:lnTo>
                  <a:lnTo>
                    <a:pt x="37" y="1105"/>
                  </a:lnTo>
                  <a:lnTo>
                    <a:pt x="30" y="1115"/>
                  </a:lnTo>
                  <a:lnTo>
                    <a:pt x="25" y="1126"/>
                  </a:lnTo>
                  <a:lnTo>
                    <a:pt x="21" y="1136"/>
                  </a:lnTo>
                  <a:lnTo>
                    <a:pt x="21" y="1136"/>
                  </a:lnTo>
                  <a:lnTo>
                    <a:pt x="57" y="1138"/>
                  </a:lnTo>
                  <a:lnTo>
                    <a:pt x="93" y="1142"/>
                  </a:lnTo>
                  <a:lnTo>
                    <a:pt x="131" y="1147"/>
                  </a:lnTo>
                  <a:lnTo>
                    <a:pt x="169" y="1152"/>
                  </a:lnTo>
                  <a:lnTo>
                    <a:pt x="169" y="1152"/>
                  </a:lnTo>
                  <a:lnTo>
                    <a:pt x="215" y="1155"/>
                  </a:lnTo>
                  <a:lnTo>
                    <a:pt x="264" y="1157"/>
                  </a:lnTo>
                  <a:lnTo>
                    <a:pt x="313" y="1160"/>
                  </a:lnTo>
                  <a:lnTo>
                    <a:pt x="335" y="1162"/>
                  </a:lnTo>
                  <a:lnTo>
                    <a:pt x="355" y="1164"/>
                  </a:lnTo>
                  <a:lnTo>
                    <a:pt x="355" y="1164"/>
                  </a:lnTo>
                  <a:lnTo>
                    <a:pt x="393" y="1168"/>
                  </a:lnTo>
                  <a:lnTo>
                    <a:pt x="410" y="1170"/>
                  </a:lnTo>
                  <a:lnTo>
                    <a:pt x="427" y="1174"/>
                  </a:lnTo>
                  <a:lnTo>
                    <a:pt x="427" y="1174"/>
                  </a:lnTo>
                  <a:lnTo>
                    <a:pt x="430" y="1175"/>
                  </a:lnTo>
                  <a:lnTo>
                    <a:pt x="435" y="1177"/>
                  </a:lnTo>
                  <a:lnTo>
                    <a:pt x="439" y="1179"/>
                  </a:lnTo>
                  <a:lnTo>
                    <a:pt x="442" y="1180"/>
                  </a:lnTo>
                  <a:lnTo>
                    <a:pt x="442" y="1180"/>
                  </a:lnTo>
                  <a:lnTo>
                    <a:pt x="455" y="1183"/>
                  </a:lnTo>
                  <a:lnTo>
                    <a:pt x="467" y="1184"/>
                  </a:lnTo>
                  <a:lnTo>
                    <a:pt x="491" y="1186"/>
                  </a:lnTo>
                  <a:lnTo>
                    <a:pt x="516" y="1188"/>
                  </a:lnTo>
                  <a:lnTo>
                    <a:pt x="529" y="1191"/>
                  </a:lnTo>
                  <a:lnTo>
                    <a:pt x="541" y="1193"/>
                  </a:lnTo>
                  <a:lnTo>
                    <a:pt x="541" y="1193"/>
                  </a:lnTo>
                  <a:lnTo>
                    <a:pt x="616" y="1212"/>
                  </a:lnTo>
                  <a:lnTo>
                    <a:pt x="684" y="1231"/>
                  </a:lnTo>
                  <a:lnTo>
                    <a:pt x="684" y="1231"/>
                  </a:lnTo>
                  <a:lnTo>
                    <a:pt x="710" y="1240"/>
                  </a:lnTo>
                  <a:lnTo>
                    <a:pt x="723" y="1243"/>
                  </a:lnTo>
                  <a:lnTo>
                    <a:pt x="729" y="1243"/>
                  </a:lnTo>
                  <a:lnTo>
                    <a:pt x="736" y="1242"/>
                  </a:lnTo>
                  <a:lnTo>
                    <a:pt x="736" y="1242"/>
                  </a:lnTo>
                  <a:lnTo>
                    <a:pt x="725" y="1240"/>
                  </a:lnTo>
                  <a:lnTo>
                    <a:pt x="714" y="1236"/>
                  </a:lnTo>
                  <a:lnTo>
                    <a:pt x="695" y="1226"/>
                  </a:lnTo>
                  <a:lnTo>
                    <a:pt x="676" y="1216"/>
                  </a:lnTo>
                  <a:lnTo>
                    <a:pt x="667" y="1212"/>
                  </a:lnTo>
                  <a:lnTo>
                    <a:pt x="657" y="1209"/>
                  </a:lnTo>
                  <a:lnTo>
                    <a:pt x="657" y="1209"/>
                  </a:lnTo>
                  <a:close/>
                  <a:moveTo>
                    <a:pt x="587" y="1164"/>
                  </a:moveTo>
                  <a:lnTo>
                    <a:pt x="587" y="1164"/>
                  </a:lnTo>
                  <a:lnTo>
                    <a:pt x="564" y="1155"/>
                  </a:lnTo>
                  <a:lnTo>
                    <a:pt x="541" y="1148"/>
                  </a:lnTo>
                  <a:lnTo>
                    <a:pt x="541" y="1148"/>
                  </a:lnTo>
                  <a:lnTo>
                    <a:pt x="545" y="1151"/>
                  </a:lnTo>
                  <a:lnTo>
                    <a:pt x="550" y="1154"/>
                  </a:lnTo>
                  <a:lnTo>
                    <a:pt x="563" y="1159"/>
                  </a:lnTo>
                  <a:lnTo>
                    <a:pt x="576" y="1162"/>
                  </a:lnTo>
                  <a:lnTo>
                    <a:pt x="587" y="1164"/>
                  </a:lnTo>
                  <a:lnTo>
                    <a:pt x="587" y="1164"/>
                  </a:lnTo>
                  <a:close/>
                  <a:moveTo>
                    <a:pt x="474" y="1198"/>
                  </a:moveTo>
                  <a:lnTo>
                    <a:pt x="474" y="1198"/>
                  </a:lnTo>
                  <a:lnTo>
                    <a:pt x="439" y="1193"/>
                  </a:lnTo>
                  <a:lnTo>
                    <a:pt x="421" y="1190"/>
                  </a:lnTo>
                  <a:lnTo>
                    <a:pt x="402" y="1187"/>
                  </a:lnTo>
                  <a:lnTo>
                    <a:pt x="402" y="1187"/>
                  </a:lnTo>
                  <a:lnTo>
                    <a:pt x="370" y="1183"/>
                  </a:lnTo>
                  <a:lnTo>
                    <a:pt x="340" y="1178"/>
                  </a:lnTo>
                  <a:lnTo>
                    <a:pt x="309" y="1172"/>
                  </a:lnTo>
                  <a:lnTo>
                    <a:pt x="296" y="1170"/>
                  </a:lnTo>
                  <a:lnTo>
                    <a:pt x="281" y="1169"/>
                  </a:lnTo>
                  <a:lnTo>
                    <a:pt x="281" y="1169"/>
                  </a:lnTo>
                  <a:lnTo>
                    <a:pt x="199" y="1167"/>
                  </a:lnTo>
                  <a:lnTo>
                    <a:pt x="161" y="1166"/>
                  </a:lnTo>
                  <a:lnTo>
                    <a:pt x="142" y="1165"/>
                  </a:lnTo>
                  <a:lnTo>
                    <a:pt x="124" y="1163"/>
                  </a:lnTo>
                  <a:lnTo>
                    <a:pt x="124" y="1163"/>
                  </a:lnTo>
                  <a:lnTo>
                    <a:pt x="91" y="1159"/>
                  </a:lnTo>
                  <a:lnTo>
                    <a:pt x="91" y="1159"/>
                  </a:lnTo>
                  <a:lnTo>
                    <a:pt x="81" y="1157"/>
                  </a:lnTo>
                  <a:lnTo>
                    <a:pt x="71" y="1155"/>
                  </a:lnTo>
                  <a:lnTo>
                    <a:pt x="61" y="1153"/>
                  </a:lnTo>
                  <a:lnTo>
                    <a:pt x="57" y="1153"/>
                  </a:lnTo>
                  <a:lnTo>
                    <a:pt x="54" y="1153"/>
                  </a:lnTo>
                  <a:lnTo>
                    <a:pt x="54" y="1153"/>
                  </a:lnTo>
                  <a:lnTo>
                    <a:pt x="48" y="1156"/>
                  </a:lnTo>
                  <a:lnTo>
                    <a:pt x="43" y="1161"/>
                  </a:lnTo>
                  <a:lnTo>
                    <a:pt x="40" y="1167"/>
                  </a:lnTo>
                  <a:lnTo>
                    <a:pt x="36" y="1174"/>
                  </a:lnTo>
                  <a:lnTo>
                    <a:pt x="31" y="1188"/>
                  </a:lnTo>
                  <a:lnTo>
                    <a:pt x="29" y="1201"/>
                  </a:lnTo>
                  <a:lnTo>
                    <a:pt x="29" y="1201"/>
                  </a:lnTo>
                  <a:lnTo>
                    <a:pt x="39" y="1199"/>
                  </a:lnTo>
                  <a:lnTo>
                    <a:pt x="50" y="1198"/>
                  </a:lnTo>
                  <a:lnTo>
                    <a:pt x="73" y="1197"/>
                  </a:lnTo>
                  <a:lnTo>
                    <a:pt x="82" y="1196"/>
                  </a:lnTo>
                  <a:lnTo>
                    <a:pt x="92" y="1195"/>
                  </a:lnTo>
                  <a:lnTo>
                    <a:pt x="100" y="1192"/>
                  </a:lnTo>
                  <a:lnTo>
                    <a:pt x="103" y="1190"/>
                  </a:lnTo>
                  <a:lnTo>
                    <a:pt x="105" y="1187"/>
                  </a:lnTo>
                  <a:lnTo>
                    <a:pt x="105" y="1187"/>
                  </a:lnTo>
                  <a:lnTo>
                    <a:pt x="110" y="1192"/>
                  </a:lnTo>
                  <a:lnTo>
                    <a:pt x="118" y="1194"/>
                  </a:lnTo>
                  <a:lnTo>
                    <a:pt x="126" y="1195"/>
                  </a:lnTo>
                  <a:lnTo>
                    <a:pt x="135" y="1194"/>
                  </a:lnTo>
                  <a:lnTo>
                    <a:pt x="153" y="1192"/>
                  </a:lnTo>
                  <a:lnTo>
                    <a:pt x="162" y="1192"/>
                  </a:lnTo>
                  <a:lnTo>
                    <a:pt x="170" y="1191"/>
                  </a:lnTo>
                  <a:lnTo>
                    <a:pt x="170" y="1191"/>
                  </a:lnTo>
                  <a:lnTo>
                    <a:pt x="178" y="1192"/>
                  </a:lnTo>
                  <a:lnTo>
                    <a:pt x="185" y="1194"/>
                  </a:lnTo>
                  <a:lnTo>
                    <a:pt x="193" y="1195"/>
                  </a:lnTo>
                  <a:lnTo>
                    <a:pt x="201" y="1196"/>
                  </a:lnTo>
                  <a:lnTo>
                    <a:pt x="201" y="1196"/>
                  </a:lnTo>
                  <a:lnTo>
                    <a:pt x="275" y="1199"/>
                  </a:lnTo>
                  <a:lnTo>
                    <a:pt x="352" y="1200"/>
                  </a:lnTo>
                  <a:lnTo>
                    <a:pt x="352" y="1200"/>
                  </a:lnTo>
                  <a:lnTo>
                    <a:pt x="372" y="1200"/>
                  </a:lnTo>
                  <a:lnTo>
                    <a:pt x="392" y="1201"/>
                  </a:lnTo>
                  <a:lnTo>
                    <a:pt x="430" y="1205"/>
                  </a:lnTo>
                  <a:lnTo>
                    <a:pt x="469" y="1211"/>
                  </a:lnTo>
                  <a:lnTo>
                    <a:pt x="506" y="1217"/>
                  </a:lnTo>
                  <a:lnTo>
                    <a:pt x="580" y="1230"/>
                  </a:lnTo>
                  <a:lnTo>
                    <a:pt x="616" y="1236"/>
                  </a:lnTo>
                  <a:lnTo>
                    <a:pt x="651" y="1239"/>
                  </a:lnTo>
                  <a:lnTo>
                    <a:pt x="651" y="1239"/>
                  </a:lnTo>
                  <a:lnTo>
                    <a:pt x="610" y="1226"/>
                  </a:lnTo>
                  <a:lnTo>
                    <a:pt x="567" y="1214"/>
                  </a:lnTo>
                  <a:lnTo>
                    <a:pt x="521" y="1205"/>
                  </a:lnTo>
                  <a:lnTo>
                    <a:pt x="498" y="1201"/>
                  </a:lnTo>
                  <a:lnTo>
                    <a:pt x="474" y="1198"/>
                  </a:lnTo>
                  <a:lnTo>
                    <a:pt x="474" y="1198"/>
                  </a:lnTo>
                  <a:close/>
                  <a:moveTo>
                    <a:pt x="770" y="1237"/>
                  </a:moveTo>
                  <a:lnTo>
                    <a:pt x="770" y="1237"/>
                  </a:lnTo>
                  <a:lnTo>
                    <a:pt x="798" y="1250"/>
                  </a:lnTo>
                  <a:lnTo>
                    <a:pt x="827" y="1262"/>
                  </a:lnTo>
                  <a:lnTo>
                    <a:pt x="854" y="1275"/>
                  </a:lnTo>
                  <a:lnTo>
                    <a:pt x="882" y="1285"/>
                  </a:lnTo>
                  <a:lnTo>
                    <a:pt x="882" y="1285"/>
                  </a:lnTo>
                  <a:lnTo>
                    <a:pt x="853" y="1269"/>
                  </a:lnTo>
                  <a:lnTo>
                    <a:pt x="824" y="1255"/>
                  </a:lnTo>
                  <a:lnTo>
                    <a:pt x="794" y="1241"/>
                  </a:lnTo>
                  <a:lnTo>
                    <a:pt x="764" y="1228"/>
                  </a:lnTo>
                  <a:lnTo>
                    <a:pt x="733" y="1216"/>
                  </a:lnTo>
                  <a:lnTo>
                    <a:pt x="702" y="1205"/>
                  </a:lnTo>
                  <a:lnTo>
                    <a:pt x="636" y="1182"/>
                  </a:lnTo>
                  <a:lnTo>
                    <a:pt x="636" y="1182"/>
                  </a:lnTo>
                  <a:lnTo>
                    <a:pt x="669" y="1197"/>
                  </a:lnTo>
                  <a:lnTo>
                    <a:pt x="702" y="1212"/>
                  </a:lnTo>
                  <a:lnTo>
                    <a:pt x="720" y="1220"/>
                  </a:lnTo>
                  <a:lnTo>
                    <a:pt x="736" y="1227"/>
                  </a:lnTo>
                  <a:lnTo>
                    <a:pt x="753" y="1232"/>
                  </a:lnTo>
                  <a:lnTo>
                    <a:pt x="770" y="1237"/>
                  </a:lnTo>
                  <a:lnTo>
                    <a:pt x="770" y="1237"/>
                  </a:lnTo>
                  <a:close/>
                  <a:moveTo>
                    <a:pt x="552" y="1239"/>
                  </a:moveTo>
                  <a:lnTo>
                    <a:pt x="552" y="1239"/>
                  </a:lnTo>
                  <a:lnTo>
                    <a:pt x="516" y="1233"/>
                  </a:lnTo>
                  <a:lnTo>
                    <a:pt x="480" y="1226"/>
                  </a:lnTo>
                  <a:lnTo>
                    <a:pt x="480" y="1226"/>
                  </a:lnTo>
                  <a:lnTo>
                    <a:pt x="441" y="1221"/>
                  </a:lnTo>
                  <a:lnTo>
                    <a:pt x="399" y="1216"/>
                  </a:lnTo>
                  <a:lnTo>
                    <a:pt x="358" y="1213"/>
                  </a:lnTo>
                  <a:lnTo>
                    <a:pt x="314" y="1211"/>
                  </a:lnTo>
                  <a:lnTo>
                    <a:pt x="230" y="1209"/>
                  </a:lnTo>
                  <a:lnTo>
                    <a:pt x="156" y="1207"/>
                  </a:lnTo>
                  <a:lnTo>
                    <a:pt x="156" y="1207"/>
                  </a:lnTo>
                  <a:lnTo>
                    <a:pt x="151" y="1211"/>
                  </a:lnTo>
                  <a:lnTo>
                    <a:pt x="146" y="1216"/>
                  </a:lnTo>
                  <a:lnTo>
                    <a:pt x="142" y="1222"/>
                  </a:lnTo>
                  <a:lnTo>
                    <a:pt x="138" y="1228"/>
                  </a:lnTo>
                  <a:lnTo>
                    <a:pt x="132" y="1241"/>
                  </a:lnTo>
                  <a:lnTo>
                    <a:pt x="127" y="1256"/>
                  </a:lnTo>
                  <a:lnTo>
                    <a:pt x="118" y="1286"/>
                  </a:lnTo>
                  <a:lnTo>
                    <a:pt x="112" y="1300"/>
                  </a:lnTo>
                  <a:lnTo>
                    <a:pt x="109" y="1307"/>
                  </a:lnTo>
                  <a:lnTo>
                    <a:pt x="105" y="1314"/>
                  </a:lnTo>
                  <a:lnTo>
                    <a:pt x="105" y="1314"/>
                  </a:lnTo>
                  <a:lnTo>
                    <a:pt x="132" y="1305"/>
                  </a:lnTo>
                  <a:lnTo>
                    <a:pt x="160" y="1296"/>
                  </a:lnTo>
                  <a:lnTo>
                    <a:pt x="190" y="1288"/>
                  </a:lnTo>
                  <a:lnTo>
                    <a:pt x="219" y="1281"/>
                  </a:lnTo>
                  <a:lnTo>
                    <a:pt x="252" y="1274"/>
                  </a:lnTo>
                  <a:lnTo>
                    <a:pt x="284" y="1268"/>
                  </a:lnTo>
                  <a:lnTo>
                    <a:pt x="317" y="1263"/>
                  </a:lnTo>
                  <a:lnTo>
                    <a:pt x="350" y="1260"/>
                  </a:lnTo>
                  <a:lnTo>
                    <a:pt x="350" y="1260"/>
                  </a:lnTo>
                  <a:lnTo>
                    <a:pt x="379" y="1258"/>
                  </a:lnTo>
                  <a:lnTo>
                    <a:pt x="407" y="1257"/>
                  </a:lnTo>
                  <a:lnTo>
                    <a:pt x="464" y="1257"/>
                  </a:lnTo>
                  <a:lnTo>
                    <a:pt x="520" y="1258"/>
                  </a:lnTo>
                  <a:lnTo>
                    <a:pt x="575" y="1261"/>
                  </a:lnTo>
                  <a:lnTo>
                    <a:pt x="630" y="1267"/>
                  </a:lnTo>
                  <a:lnTo>
                    <a:pt x="682" y="1272"/>
                  </a:lnTo>
                  <a:lnTo>
                    <a:pt x="781" y="1284"/>
                  </a:lnTo>
                  <a:lnTo>
                    <a:pt x="781" y="1284"/>
                  </a:lnTo>
                  <a:lnTo>
                    <a:pt x="752" y="1275"/>
                  </a:lnTo>
                  <a:lnTo>
                    <a:pt x="723" y="1269"/>
                  </a:lnTo>
                  <a:lnTo>
                    <a:pt x="666" y="1257"/>
                  </a:lnTo>
                  <a:lnTo>
                    <a:pt x="609" y="1247"/>
                  </a:lnTo>
                  <a:lnTo>
                    <a:pt x="552" y="1239"/>
                  </a:lnTo>
                  <a:lnTo>
                    <a:pt x="552" y="1239"/>
                  </a:lnTo>
                  <a:close/>
                  <a:moveTo>
                    <a:pt x="116" y="1207"/>
                  </a:moveTo>
                  <a:lnTo>
                    <a:pt x="116" y="1207"/>
                  </a:lnTo>
                  <a:lnTo>
                    <a:pt x="110" y="1211"/>
                  </a:lnTo>
                  <a:lnTo>
                    <a:pt x="105" y="1216"/>
                  </a:lnTo>
                  <a:lnTo>
                    <a:pt x="96" y="1227"/>
                  </a:lnTo>
                  <a:lnTo>
                    <a:pt x="89" y="1239"/>
                  </a:lnTo>
                  <a:lnTo>
                    <a:pt x="80" y="1253"/>
                  </a:lnTo>
                  <a:lnTo>
                    <a:pt x="80" y="1253"/>
                  </a:lnTo>
                  <a:lnTo>
                    <a:pt x="70" y="1271"/>
                  </a:lnTo>
                  <a:lnTo>
                    <a:pt x="59" y="1289"/>
                  </a:lnTo>
                  <a:lnTo>
                    <a:pt x="59" y="1289"/>
                  </a:lnTo>
                  <a:lnTo>
                    <a:pt x="44" y="1316"/>
                  </a:lnTo>
                  <a:lnTo>
                    <a:pt x="37" y="1329"/>
                  </a:lnTo>
                  <a:lnTo>
                    <a:pt x="32" y="1342"/>
                  </a:lnTo>
                  <a:lnTo>
                    <a:pt x="27" y="1354"/>
                  </a:lnTo>
                  <a:lnTo>
                    <a:pt x="24" y="1368"/>
                  </a:lnTo>
                  <a:lnTo>
                    <a:pt x="21" y="1382"/>
                  </a:lnTo>
                  <a:lnTo>
                    <a:pt x="21" y="1397"/>
                  </a:lnTo>
                  <a:lnTo>
                    <a:pt x="21" y="1397"/>
                  </a:lnTo>
                  <a:lnTo>
                    <a:pt x="35" y="1403"/>
                  </a:lnTo>
                  <a:lnTo>
                    <a:pt x="49" y="1406"/>
                  </a:lnTo>
                  <a:lnTo>
                    <a:pt x="64" y="1409"/>
                  </a:lnTo>
                  <a:lnTo>
                    <a:pt x="79" y="1411"/>
                  </a:lnTo>
                  <a:lnTo>
                    <a:pt x="94" y="1412"/>
                  </a:lnTo>
                  <a:lnTo>
                    <a:pt x="109" y="1412"/>
                  </a:lnTo>
                  <a:lnTo>
                    <a:pt x="140" y="1412"/>
                  </a:lnTo>
                  <a:lnTo>
                    <a:pt x="171" y="1410"/>
                  </a:lnTo>
                  <a:lnTo>
                    <a:pt x="201" y="1407"/>
                  </a:lnTo>
                  <a:lnTo>
                    <a:pt x="230" y="1405"/>
                  </a:lnTo>
                  <a:lnTo>
                    <a:pt x="258" y="1404"/>
                  </a:lnTo>
                  <a:lnTo>
                    <a:pt x="258" y="1404"/>
                  </a:lnTo>
                  <a:lnTo>
                    <a:pt x="289" y="1404"/>
                  </a:lnTo>
                  <a:lnTo>
                    <a:pt x="321" y="1402"/>
                  </a:lnTo>
                  <a:lnTo>
                    <a:pt x="352" y="1399"/>
                  </a:lnTo>
                  <a:lnTo>
                    <a:pt x="384" y="1396"/>
                  </a:lnTo>
                  <a:lnTo>
                    <a:pt x="448" y="1389"/>
                  </a:lnTo>
                  <a:lnTo>
                    <a:pt x="511" y="1383"/>
                  </a:lnTo>
                  <a:lnTo>
                    <a:pt x="511" y="1383"/>
                  </a:lnTo>
                  <a:lnTo>
                    <a:pt x="577" y="1377"/>
                  </a:lnTo>
                  <a:lnTo>
                    <a:pt x="610" y="1374"/>
                  </a:lnTo>
                  <a:lnTo>
                    <a:pt x="641" y="1373"/>
                  </a:lnTo>
                  <a:lnTo>
                    <a:pt x="641" y="1373"/>
                  </a:lnTo>
                  <a:lnTo>
                    <a:pt x="667" y="1366"/>
                  </a:lnTo>
                  <a:lnTo>
                    <a:pt x="693" y="1362"/>
                  </a:lnTo>
                  <a:lnTo>
                    <a:pt x="720" y="1359"/>
                  </a:lnTo>
                  <a:lnTo>
                    <a:pt x="746" y="1357"/>
                  </a:lnTo>
                  <a:lnTo>
                    <a:pt x="801" y="1354"/>
                  </a:lnTo>
                  <a:lnTo>
                    <a:pt x="853" y="1352"/>
                  </a:lnTo>
                  <a:lnTo>
                    <a:pt x="853" y="1352"/>
                  </a:lnTo>
                  <a:lnTo>
                    <a:pt x="850" y="1341"/>
                  </a:lnTo>
                  <a:lnTo>
                    <a:pt x="846" y="1330"/>
                  </a:lnTo>
                  <a:lnTo>
                    <a:pt x="846" y="1330"/>
                  </a:lnTo>
                  <a:lnTo>
                    <a:pt x="773" y="1334"/>
                  </a:lnTo>
                  <a:lnTo>
                    <a:pt x="701" y="1338"/>
                  </a:lnTo>
                  <a:lnTo>
                    <a:pt x="666" y="1341"/>
                  </a:lnTo>
                  <a:lnTo>
                    <a:pt x="632" y="1344"/>
                  </a:lnTo>
                  <a:lnTo>
                    <a:pt x="597" y="1348"/>
                  </a:lnTo>
                  <a:lnTo>
                    <a:pt x="563" y="1352"/>
                  </a:lnTo>
                  <a:lnTo>
                    <a:pt x="563" y="1352"/>
                  </a:lnTo>
                  <a:lnTo>
                    <a:pt x="551" y="1356"/>
                  </a:lnTo>
                  <a:lnTo>
                    <a:pt x="541" y="1358"/>
                  </a:lnTo>
                  <a:lnTo>
                    <a:pt x="529" y="1360"/>
                  </a:lnTo>
                  <a:lnTo>
                    <a:pt x="517" y="1362"/>
                  </a:lnTo>
                  <a:lnTo>
                    <a:pt x="517" y="1362"/>
                  </a:lnTo>
                  <a:lnTo>
                    <a:pt x="513" y="1361"/>
                  </a:lnTo>
                  <a:lnTo>
                    <a:pt x="508" y="1361"/>
                  </a:lnTo>
                  <a:lnTo>
                    <a:pt x="502" y="1360"/>
                  </a:lnTo>
                  <a:lnTo>
                    <a:pt x="498" y="1360"/>
                  </a:lnTo>
                  <a:lnTo>
                    <a:pt x="498" y="1360"/>
                  </a:lnTo>
                  <a:lnTo>
                    <a:pt x="469" y="1363"/>
                  </a:lnTo>
                  <a:lnTo>
                    <a:pt x="439" y="1368"/>
                  </a:lnTo>
                  <a:lnTo>
                    <a:pt x="379" y="1378"/>
                  </a:lnTo>
                  <a:lnTo>
                    <a:pt x="348" y="1382"/>
                  </a:lnTo>
                  <a:lnTo>
                    <a:pt x="317" y="1386"/>
                  </a:lnTo>
                  <a:lnTo>
                    <a:pt x="287" y="1388"/>
                  </a:lnTo>
                  <a:lnTo>
                    <a:pt x="256" y="1389"/>
                  </a:lnTo>
                  <a:lnTo>
                    <a:pt x="256" y="1389"/>
                  </a:lnTo>
                  <a:lnTo>
                    <a:pt x="272" y="1383"/>
                  </a:lnTo>
                  <a:lnTo>
                    <a:pt x="287" y="1379"/>
                  </a:lnTo>
                  <a:lnTo>
                    <a:pt x="303" y="1377"/>
                  </a:lnTo>
                  <a:lnTo>
                    <a:pt x="319" y="1375"/>
                  </a:lnTo>
                  <a:lnTo>
                    <a:pt x="352" y="1372"/>
                  </a:lnTo>
                  <a:lnTo>
                    <a:pt x="368" y="1369"/>
                  </a:lnTo>
                  <a:lnTo>
                    <a:pt x="384" y="1367"/>
                  </a:lnTo>
                  <a:lnTo>
                    <a:pt x="384" y="1367"/>
                  </a:lnTo>
                  <a:lnTo>
                    <a:pt x="422" y="1359"/>
                  </a:lnTo>
                  <a:lnTo>
                    <a:pt x="459" y="1351"/>
                  </a:lnTo>
                  <a:lnTo>
                    <a:pt x="498" y="1345"/>
                  </a:lnTo>
                  <a:lnTo>
                    <a:pt x="516" y="1343"/>
                  </a:lnTo>
                  <a:lnTo>
                    <a:pt x="535" y="1342"/>
                  </a:lnTo>
                  <a:lnTo>
                    <a:pt x="535" y="1342"/>
                  </a:lnTo>
                  <a:lnTo>
                    <a:pt x="489" y="1342"/>
                  </a:lnTo>
                  <a:lnTo>
                    <a:pt x="440" y="1342"/>
                  </a:lnTo>
                  <a:lnTo>
                    <a:pt x="389" y="1344"/>
                  </a:lnTo>
                  <a:lnTo>
                    <a:pt x="362" y="1346"/>
                  </a:lnTo>
                  <a:lnTo>
                    <a:pt x="334" y="1349"/>
                  </a:lnTo>
                  <a:lnTo>
                    <a:pt x="334" y="1349"/>
                  </a:lnTo>
                  <a:lnTo>
                    <a:pt x="309" y="1351"/>
                  </a:lnTo>
                  <a:lnTo>
                    <a:pt x="285" y="1352"/>
                  </a:lnTo>
                  <a:lnTo>
                    <a:pt x="285" y="1352"/>
                  </a:lnTo>
                  <a:lnTo>
                    <a:pt x="258" y="1357"/>
                  </a:lnTo>
                  <a:lnTo>
                    <a:pt x="232" y="1361"/>
                  </a:lnTo>
                  <a:lnTo>
                    <a:pt x="208" y="1364"/>
                  </a:lnTo>
                  <a:lnTo>
                    <a:pt x="195" y="1365"/>
                  </a:lnTo>
                  <a:lnTo>
                    <a:pt x="183" y="1365"/>
                  </a:lnTo>
                  <a:lnTo>
                    <a:pt x="183" y="1365"/>
                  </a:lnTo>
                  <a:lnTo>
                    <a:pt x="165" y="1364"/>
                  </a:lnTo>
                  <a:lnTo>
                    <a:pt x="147" y="1363"/>
                  </a:lnTo>
                  <a:lnTo>
                    <a:pt x="130" y="1362"/>
                  </a:lnTo>
                  <a:lnTo>
                    <a:pt x="112" y="1363"/>
                  </a:lnTo>
                  <a:lnTo>
                    <a:pt x="112" y="1363"/>
                  </a:lnTo>
                  <a:lnTo>
                    <a:pt x="105" y="1365"/>
                  </a:lnTo>
                  <a:lnTo>
                    <a:pt x="97" y="1367"/>
                  </a:lnTo>
                  <a:lnTo>
                    <a:pt x="91" y="1369"/>
                  </a:lnTo>
                  <a:lnTo>
                    <a:pt x="87" y="1369"/>
                  </a:lnTo>
                  <a:lnTo>
                    <a:pt x="84" y="1368"/>
                  </a:lnTo>
                  <a:lnTo>
                    <a:pt x="84" y="1368"/>
                  </a:lnTo>
                  <a:lnTo>
                    <a:pt x="82" y="1365"/>
                  </a:lnTo>
                  <a:lnTo>
                    <a:pt x="82" y="1362"/>
                  </a:lnTo>
                  <a:lnTo>
                    <a:pt x="82" y="1356"/>
                  </a:lnTo>
                  <a:lnTo>
                    <a:pt x="86" y="1350"/>
                  </a:lnTo>
                  <a:lnTo>
                    <a:pt x="89" y="1346"/>
                  </a:lnTo>
                  <a:lnTo>
                    <a:pt x="89" y="1346"/>
                  </a:lnTo>
                  <a:lnTo>
                    <a:pt x="88" y="1337"/>
                  </a:lnTo>
                  <a:lnTo>
                    <a:pt x="87" y="1328"/>
                  </a:lnTo>
                  <a:lnTo>
                    <a:pt x="88" y="1320"/>
                  </a:lnTo>
                  <a:lnTo>
                    <a:pt x="89" y="1315"/>
                  </a:lnTo>
                  <a:lnTo>
                    <a:pt x="89" y="1315"/>
                  </a:lnTo>
                  <a:lnTo>
                    <a:pt x="99" y="1293"/>
                  </a:lnTo>
                  <a:lnTo>
                    <a:pt x="110" y="1269"/>
                  </a:lnTo>
                  <a:lnTo>
                    <a:pt x="121" y="1243"/>
                  </a:lnTo>
                  <a:lnTo>
                    <a:pt x="125" y="1230"/>
                  </a:lnTo>
                  <a:lnTo>
                    <a:pt x="128" y="1217"/>
                  </a:lnTo>
                  <a:lnTo>
                    <a:pt x="128" y="1217"/>
                  </a:lnTo>
                  <a:lnTo>
                    <a:pt x="132" y="1215"/>
                  </a:lnTo>
                  <a:lnTo>
                    <a:pt x="137" y="1212"/>
                  </a:lnTo>
                  <a:lnTo>
                    <a:pt x="138" y="1210"/>
                  </a:lnTo>
                  <a:lnTo>
                    <a:pt x="139" y="1209"/>
                  </a:lnTo>
                  <a:lnTo>
                    <a:pt x="139" y="1208"/>
                  </a:lnTo>
                  <a:lnTo>
                    <a:pt x="137" y="1207"/>
                  </a:lnTo>
                  <a:lnTo>
                    <a:pt x="137" y="1207"/>
                  </a:lnTo>
                  <a:lnTo>
                    <a:pt x="126" y="1208"/>
                  </a:lnTo>
                  <a:lnTo>
                    <a:pt x="116" y="1207"/>
                  </a:lnTo>
                  <a:lnTo>
                    <a:pt x="116" y="1207"/>
                  </a:lnTo>
                  <a:close/>
                  <a:moveTo>
                    <a:pt x="380" y="1271"/>
                  </a:moveTo>
                  <a:lnTo>
                    <a:pt x="380" y="1271"/>
                  </a:lnTo>
                  <a:lnTo>
                    <a:pt x="379" y="1271"/>
                  </a:lnTo>
                  <a:lnTo>
                    <a:pt x="379" y="1273"/>
                  </a:lnTo>
                  <a:lnTo>
                    <a:pt x="378" y="1274"/>
                  </a:lnTo>
                  <a:lnTo>
                    <a:pt x="377" y="1274"/>
                  </a:lnTo>
                  <a:lnTo>
                    <a:pt x="377" y="1274"/>
                  </a:lnTo>
                  <a:lnTo>
                    <a:pt x="361" y="1275"/>
                  </a:lnTo>
                  <a:lnTo>
                    <a:pt x="345" y="1276"/>
                  </a:lnTo>
                  <a:lnTo>
                    <a:pt x="311" y="1280"/>
                  </a:lnTo>
                  <a:lnTo>
                    <a:pt x="275" y="1285"/>
                  </a:lnTo>
                  <a:lnTo>
                    <a:pt x="240" y="1290"/>
                  </a:lnTo>
                  <a:lnTo>
                    <a:pt x="240" y="1290"/>
                  </a:lnTo>
                  <a:lnTo>
                    <a:pt x="206" y="1297"/>
                  </a:lnTo>
                  <a:lnTo>
                    <a:pt x="171" y="1306"/>
                  </a:lnTo>
                  <a:lnTo>
                    <a:pt x="155" y="1312"/>
                  </a:lnTo>
                  <a:lnTo>
                    <a:pt x="139" y="1317"/>
                  </a:lnTo>
                  <a:lnTo>
                    <a:pt x="123" y="1324"/>
                  </a:lnTo>
                  <a:lnTo>
                    <a:pt x="108" y="1331"/>
                  </a:lnTo>
                  <a:lnTo>
                    <a:pt x="108" y="1331"/>
                  </a:lnTo>
                  <a:lnTo>
                    <a:pt x="120" y="1331"/>
                  </a:lnTo>
                  <a:lnTo>
                    <a:pt x="132" y="1330"/>
                  </a:lnTo>
                  <a:lnTo>
                    <a:pt x="142" y="1329"/>
                  </a:lnTo>
                  <a:lnTo>
                    <a:pt x="148" y="1330"/>
                  </a:lnTo>
                  <a:lnTo>
                    <a:pt x="153" y="1331"/>
                  </a:lnTo>
                  <a:lnTo>
                    <a:pt x="153" y="1331"/>
                  </a:lnTo>
                  <a:lnTo>
                    <a:pt x="146" y="1334"/>
                  </a:lnTo>
                  <a:lnTo>
                    <a:pt x="138" y="1336"/>
                  </a:lnTo>
                  <a:lnTo>
                    <a:pt x="122" y="1337"/>
                  </a:lnTo>
                  <a:lnTo>
                    <a:pt x="115" y="1338"/>
                  </a:lnTo>
                  <a:lnTo>
                    <a:pt x="109" y="1342"/>
                  </a:lnTo>
                  <a:lnTo>
                    <a:pt x="106" y="1343"/>
                  </a:lnTo>
                  <a:lnTo>
                    <a:pt x="104" y="1345"/>
                  </a:lnTo>
                  <a:lnTo>
                    <a:pt x="103" y="1348"/>
                  </a:lnTo>
                  <a:lnTo>
                    <a:pt x="102" y="1351"/>
                  </a:lnTo>
                  <a:lnTo>
                    <a:pt x="102" y="1351"/>
                  </a:lnTo>
                  <a:lnTo>
                    <a:pt x="155" y="1349"/>
                  </a:lnTo>
                  <a:lnTo>
                    <a:pt x="211" y="1346"/>
                  </a:lnTo>
                  <a:lnTo>
                    <a:pt x="322" y="1336"/>
                  </a:lnTo>
                  <a:lnTo>
                    <a:pt x="377" y="1332"/>
                  </a:lnTo>
                  <a:lnTo>
                    <a:pt x="431" y="1329"/>
                  </a:lnTo>
                  <a:lnTo>
                    <a:pt x="485" y="1327"/>
                  </a:lnTo>
                  <a:lnTo>
                    <a:pt x="536" y="1326"/>
                  </a:lnTo>
                  <a:lnTo>
                    <a:pt x="536" y="1326"/>
                  </a:lnTo>
                  <a:lnTo>
                    <a:pt x="616" y="1327"/>
                  </a:lnTo>
                  <a:lnTo>
                    <a:pt x="685" y="1324"/>
                  </a:lnTo>
                  <a:lnTo>
                    <a:pt x="754" y="1320"/>
                  </a:lnTo>
                  <a:lnTo>
                    <a:pt x="827" y="1314"/>
                  </a:lnTo>
                  <a:lnTo>
                    <a:pt x="827" y="1314"/>
                  </a:lnTo>
                  <a:lnTo>
                    <a:pt x="791" y="1311"/>
                  </a:lnTo>
                  <a:lnTo>
                    <a:pt x="754" y="1307"/>
                  </a:lnTo>
                  <a:lnTo>
                    <a:pt x="713" y="1303"/>
                  </a:lnTo>
                  <a:lnTo>
                    <a:pt x="692" y="1302"/>
                  </a:lnTo>
                  <a:lnTo>
                    <a:pt x="668" y="1301"/>
                  </a:lnTo>
                  <a:lnTo>
                    <a:pt x="668" y="1301"/>
                  </a:lnTo>
                  <a:lnTo>
                    <a:pt x="677" y="1298"/>
                  </a:lnTo>
                  <a:lnTo>
                    <a:pt x="687" y="1294"/>
                  </a:lnTo>
                  <a:lnTo>
                    <a:pt x="698" y="1293"/>
                  </a:lnTo>
                  <a:lnTo>
                    <a:pt x="702" y="1293"/>
                  </a:lnTo>
                  <a:lnTo>
                    <a:pt x="708" y="1294"/>
                  </a:lnTo>
                  <a:lnTo>
                    <a:pt x="708" y="1294"/>
                  </a:lnTo>
                  <a:lnTo>
                    <a:pt x="686" y="1288"/>
                  </a:lnTo>
                  <a:lnTo>
                    <a:pt x="665" y="1284"/>
                  </a:lnTo>
                  <a:lnTo>
                    <a:pt x="642" y="1281"/>
                  </a:lnTo>
                  <a:lnTo>
                    <a:pt x="621" y="1277"/>
                  </a:lnTo>
                  <a:lnTo>
                    <a:pt x="600" y="1275"/>
                  </a:lnTo>
                  <a:lnTo>
                    <a:pt x="578" y="1274"/>
                  </a:lnTo>
                  <a:lnTo>
                    <a:pt x="536" y="1273"/>
                  </a:lnTo>
                  <a:lnTo>
                    <a:pt x="455" y="1273"/>
                  </a:lnTo>
                  <a:lnTo>
                    <a:pt x="417" y="1273"/>
                  </a:lnTo>
                  <a:lnTo>
                    <a:pt x="380" y="1271"/>
                  </a:lnTo>
                  <a:lnTo>
                    <a:pt x="380" y="1271"/>
                  </a:lnTo>
                  <a:close/>
                  <a:moveTo>
                    <a:pt x="789" y="1299"/>
                  </a:moveTo>
                  <a:lnTo>
                    <a:pt x="789" y="1299"/>
                  </a:lnTo>
                  <a:lnTo>
                    <a:pt x="766" y="1296"/>
                  </a:lnTo>
                  <a:lnTo>
                    <a:pt x="754" y="1294"/>
                  </a:lnTo>
                  <a:lnTo>
                    <a:pt x="748" y="1294"/>
                  </a:lnTo>
                  <a:lnTo>
                    <a:pt x="743" y="1296"/>
                  </a:lnTo>
                  <a:lnTo>
                    <a:pt x="743" y="1296"/>
                  </a:lnTo>
                  <a:lnTo>
                    <a:pt x="769" y="1299"/>
                  </a:lnTo>
                  <a:lnTo>
                    <a:pt x="781" y="1300"/>
                  </a:lnTo>
                  <a:lnTo>
                    <a:pt x="786" y="1300"/>
                  </a:lnTo>
                  <a:lnTo>
                    <a:pt x="789" y="1299"/>
                  </a:lnTo>
                  <a:lnTo>
                    <a:pt x="789" y="1299"/>
                  </a:lnTo>
                  <a:close/>
                  <a:moveTo>
                    <a:pt x="926" y="1341"/>
                  </a:moveTo>
                  <a:lnTo>
                    <a:pt x="926" y="1341"/>
                  </a:lnTo>
                  <a:lnTo>
                    <a:pt x="922" y="1341"/>
                  </a:lnTo>
                  <a:lnTo>
                    <a:pt x="917" y="1341"/>
                  </a:lnTo>
                  <a:lnTo>
                    <a:pt x="914" y="1341"/>
                  </a:lnTo>
                  <a:lnTo>
                    <a:pt x="914" y="1342"/>
                  </a:lnTo>
                  <a:lnTo>
                    <a:pt x="915" y="1344"/>
                  </a:lnTo>
                  <a:lnTo>
                    <a:pt x="915" y="1344"/>
                  </a:lnTo>
                  <a:lnTo>
                    <a:pt x="890" y="1337"/>
                  </a:lnTo>
                  <a:lnTo>
                    <a:pt x="862" y="1330"/>
                  </a:lnTo>
                  <a:lnTo>
                    <a:pt x="862" y="1330"/>
                  </a:lnTo>
                  <a:lnTo>
                    <a:pt x="862" y="1335"/>
                  </a:lnTo>
                  <a:lnTo>
                    <a:pt x="863" y="1339"/>
                  </a:lnTo>
                  <a:lnTo>
                    <a:pt x="864" y="1343"/>
                  </a:lnTo>
                  <a:lnTo>
                    <a:pt x="867" y="1346"/>
                  </a:lnTo>
                  <a:lnTo>
                    <a:pt x="873" y="1351"/>
                  </a:lnTo>
                  <a:lnTo>
                    <a:pt x="875" y="1354"/>
                  </a:lnTo>
                  <a:lnTo>
                    <a:pt x="877" y="1358"/>
                  </a:lnTo>
                  <a:lnTo>
                    <a:pt x="877" y="1358"/>
                  </a:lnTo>
                  <a:lnTo>
                    <a:pt x="909" y="1362"/>
                  </a:lnTo>
                  <a:lnTo>
                    <a:pt x="925" y="1363"/>
                  </a:lnTo>
                  <a:lnTo>
                    <a:pt x="941" y="1362"/>
                  </a:lnTo>
                  <a:lnTo>
                    <a:pt x="955" y="1360"/>
                  </a:lnTo>
                  <a:lnTo>
                    <a:pt x="963" y="1358"/>
                  </a:lnTo>
                  <a:lnTo>
                    <a:pt x="969" y="1356"/>
                  </a:lnTo>
                  <a:lnTo>
                    <a:pt x="974" y="1352"/>
                  </a:lnTo>
                  <a:lnTo>
                    <a:pt x="981" y="1348"/>
                  </a:lnTo>
                  <a:lnTo>
                    <a:pt x="986" y="1344"/>
                  </a:lnTo>
                  <a:lnTo>
                    <a:pt x="990" y="1338"/>
                  </a:lnTo>
                  <a:lnTo>
                    <a:pt x="990" y="1338"/>
                  </a:lnTo>
                  <a:lnTo>
                    <a:pt x="989" y="1333"/>
                  </a:lnTo>
                  <a:lnTo>
                    <a:pt x="986" y="1329"/>
                  </a:lnTo>
                  <a:lnTo>
                    <a:pt x="978" y="1317"/>
                  </a:lnTo>
                  <a:lnTo>
                    <a:pt x="978" y="1317"/>
                  </a:lnTo>
                  <a:lnTo>
                    <a:pt x="971" y="1319"/>
                  </a:lnTo>
                  <a:lnTo>
                    <a:pt x="966" y="1322"/>
                  </a:lnTo>
                  <a:lnTo>
                    <a:pt x="960" y="1326"/>
                  </a:lnTo>
                  <a:lnTo>
                    <a:pt x="956" y="1330"/>
                  </a:lnTo>
                  <a:lnTo>
                    <a:pt x="956" y="1330"/>
                  </a:lnTo>
                  <a:lnTo>
                    <a:pt x="954" y="1328"/>
                  </a:lnTo>
                  <a:lnTo>
                    <a:pt x="952" y="1328"/>
                  </a:lnTo>
                  <a:lnTo>
                    <a:pt x="948" y="1329"/>
                  </a:lnTo>
                  <a:lnTo>
                    <a:pt x="944" y="1331"/>
                  </a:lnTo>
                  <a:lnTo>
                    <a:pt x="936" y="1336"/>
                  </a:lnTo>
                  <a:lnTo>
                    <a:pt x="930" y="1338"/>
                  </a:lnTo>
                  <a:lnTo>
                    <a:pt x="926" y="1341"/>
                  </a:lnTo>
                  <a:lnTo>
                    <a:pt x="926" y="13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3639127" y="1498001"/>
              <a:ext cx="4313382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310909" y="601166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參考資</a:t>
              </a:r>
              <a:r>
                <a:rPr lang="zh-TW" altLang="en-US" sz="4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CA019DE-DA35-4185-9E57-241E0FC05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r="6978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BB2279C7-B372-48A7-85BD-DE7811777D8D}"/>
              </a:ext>
            </a:extLst>
          </p:cNvPr>
          <p:cNvSpPr/>
          <p:nvPr/>
        </p:nvSpPr>
        <p:spPr>
          <a:xfrm>
            <a:off x="1889790" y="530872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4421484-D835-42CA-B5C1-8615B2AC5CC5}"/>
              </a:ext>
            </a:extLst>
          </p:cNvPr>
          <p:cNvSpPr/>
          <p:nvPr/>
        </p:nvSpPr>
        <p:spPr>
          <a:xfrm>
            <a:off x="2204318" y="2180505"/>
            <a:ext cx="7945514" cy="2707690"/>
          </a:xfrm>
          <a:prstGeom prst="roundRect">
            <a:avLst>
              <a:gd name="adj" fmla="val 106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id="{0510FC9B-6DAA-437B-AA2D-CDF8A5FE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90" y="2068192"/>
            <a:ext cx="36134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謝謝大</a:t>
            </a:r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家</a:t>
            </a:r>
            <a:r>
              <a:rPr lang="en-US" altLang="zh-CN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~</a:t>
            </a:r>
            <a:endParaRPr lang="en-US" altLang="zh-CN" sz="60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4E5667-2888-42F8-B072-542C7C173237}"/>
              </a:ext>
            </a:extLst>
          </p:cNvPr>
          <p:cNvSpPr txBox="1"/>
          <p:nvPr/>
        </p:nvSpPr>
        <p:spPr>
          <a:xfrm>
            <a:off x="4590864" y="4438453"/>
            <a:ext cx="3010270" cy="2945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日期：</a:t>
            </a:r>
            <a:r>
              <a:rPr lang="en-US" altLang="zh-CN" sz="1314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2020.12.01</a:t>
            </a:r>
            <a:endParaRPr lang="zh-CN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warp dir="in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6F19057-05FF-4CBB-A94A-EA6E7F8246B1}"/>
              </a:ext>
            </a:extLst>
          </p:cNvPr>
          <p:cNvSpPr/>
          <p:nvPr/>
        </p:nvSpPr>
        <p:spPr>
          <a:xfrm>
            <a:off x="2328101" y="879649"/>
            <a:ext cx="8370210" cy="5104662"/>
          </a:xfrm>
          <a:prstGeom prst="roundRect">
            <a:avLst>
              <a:gd name="adj" fmla="val 1383"/>
            </a:avLst>
          </a:prstGeom>
          <a:noFill/>
          <a:ln w="38100">
            <a:solidFill>
              <a:srgbClr val="4F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C890C25A-48E8-4B66-A596-5E4EE0496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/>
          <a:stretch/>
        </p:blipFill>
        <p:spPr>
          <a:xfrm rot="16200000" flipV="1">
            <a:off x="740043" y="-727686"/>
            <a:ext cx="1560350" cy="30157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F6C02E1-F26B-4B25-9CE1-C0601561607C}"/>
              </a:ext>
            </a:extLst>
          </p:cNvPr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FFDA13-DE75-437E-890D-AC661F14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348" y="2738473"/>
            <a:ext cx="177163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/>
            <a:r>
              <a:rPr lang="en-US" altLang="zh-CN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01.</a:t>
            </a:r>
            <a:r>
              <a:rPr lang="zh-TW" altLang="en-US" sz="2133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使用情境</a:t>
            </a:r>
            <a:endParaRPr lang="en-US" altLang="zh-TW" sz="2133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5586F1-812C-4D65-A0F6-31145EB6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51" y="2738473"/>
            <a:ext cx="2319866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/>
            <a:r>
              <a:rPr lang="en-US" altLang="zh-CN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02</a:t>
            </a:r>
            <a:r>
              <a:rPr lang="en-US" altLang="zh-TW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.</a:t>
            </a:r>
            <a:r>
              <a:rPr lang="zh-TW" altLang="en-US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系統</a:t>
            </a:r>
            <a:r>
              <a:rPr lang="zh-TW" altLang="en-US" sz="2133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功能</a:t>
            </a:r>
            <a:r>
              <a:rPr lang="zh-TW" altLang="en-US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介紹</a:t>
            </a:r>
            <a:endParaRPr lang="zh-CN" altLang="en-US" sz="2133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03ABA149-B58C-495D-91A7-F24AC942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30" y="3833225"/>
            <a:ext cx="2319866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/>
            <a:r>
              <a:rPr lang="en-US" altLang="zh-CN" sz="2133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03</a:t>
            </a:r>
            <a:r>
              <a:rPr lang="en-US" altLang="zh-CN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.</a:t>
            </a:r>
            <a:r>
              <a:rPr lang="zh-TW" altLang="en-US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使用到的周邊</a:t>
            </a:r>
            <a:endParaRPr lang="zh-CN" altLang="en-US" sz="2133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4534CA23-4A1C-477D-83AE-C2E606612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52" y="3860331"/>
            <a:ext cx="286809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>
              <a:buFontTx/>
              <a:buNone/>
            </a:pPr>
            <a:r>
              <a:rPr lang="en-US" altLang="zh-CN" sz="2133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04</a:t>
            </a:r>
            <a:r>
              <a:rPr lang="en-US" altLang="zh-CN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.</a:t>
            </a:r>
            <a:r>
              <a:rPr lang="zh-TW" altLang="en-US" sz="2133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可能會用到的工具</a:t>
            </a:r>
            <a:endParaRPr lang="zh-CN" altLang="en-US" sz="2133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D62547-7B71-41CD-9C34-29DD2E830DED}"/>
              </a:ext>
            </a:extLst>
          </p:cNvPr>
          <p:cNvSpPr/>
          <p:nvPr/>
        </p:nvSpPr>
        <p:spPr>
          <a:xfrm>
            <a:off x="5459018" y="2227232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4AF8D5-F70B-4693-8CD7-BEE16702632E}"/>
              </a:ext>
            </a:extLst>
          </p:cNvPr>
          <p:cNvSpPr/>
          <p:nvPr/>
        </p:nvSpPr>
        <p:spPr>
          <a:xfrm>
            <a:off x="5754293" y="2227232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1E97FE-8F09-46DA-BF29-EBEE9AD546FA}"/>
              </a:ext>
            </a:extLst>
          </p:cNvPr>
          <p:cNvSpPr/>
          <p:nvPr/>
        </p:nvSpPr>
        <p:spPr>
          <a:xfrm>
            <a:off x="6040043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506D715-8C0E-48A8-A410-DF8727D4D7F6}"/>
              </a:ext>
            </a:extLst>
          </p:cNvPr>
          <p:cNvSpPr/>
          <p:nvPr/>
        </p:nvSpPr>
        <p:spPr>
          <a:xfrm>
            <a:off x="6335318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E1C977B-2AAE-48D6-8F3D-1D84928FD4C4}"/>
              </a:ext>
            </a:extLst>
          </p:cNvPr>
          <p:cNvSpPr/>
          <p:nvPr/>
        </p:nvSpPr>
        <p:spPr>
          <a:xfrm>
            <a:off x="6659168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6B6685B-B9C6-485F-8067-BFF9094BEA9E}"/>
              </a:ext>
            </a:extLst>
          </p:cNvPr>
          <p:cNvSpPr/>
          <p:nvPr/>
        </p:nvSpPr>
        <p:spPr>
          <a:xfrm>
            <a:off x="6954443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2" name="文本框 1">
            <a:extLst>
              <a:ext uri="{FF2B5EF4-FFF2-40B4-BE49-F238E27FC236}">
                <a16:creationId xmlns:a16="http://schemas.microsoft.com/office/drawing/2014/main" id="{CF7E1EC5-950D-4C5C-A1CD-AEAC0B8F9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944" y="1084487"/>
            <a:ext cx="385030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Outline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grpSp>
        <p:nvGrpSpPr>
          <p:cNvPr id="34" name="Group 218">
            <a:extLst>
              <a:ext uri="{FF2B5EF4-FFF2-40B4-BE49-F238E27FC236}">
                <a16:creationId xmlns:a16="http://schemas.microsoft.com/office/drawing/2014/main" id="{AC33FFA5-5A9D-452C-A354-93DC5E96567F}"/>
              </a:ext>
            </a:extLst>
          </p:cNvPr>
          <p:cNvGrpSpPr/>
          <p:nvPr/>
        </p:nvGrpSpPr>
        <p:grpSpPr>
          <a:xfrm rot="997942">
            <a:off x="646192" y="4366508"/>
            <a:ext cx="2750404" cy="2035901"/>
            <a:chOff x="0" y="0"/>
            <a:chExt cx="2222306" cy="1644486"/>
          </a:xfrm>
        </p:grpSpPr>
        <p:sp>
          <p:nvSpPr>
            <p:cNvPr id="35" name="chenying0907 214">
              <a:extLst>
                <a:ext uri="{FF2B5EF4-FFF2-40B4-BE49-F238E27FC236}">
                  <a16:creationId xmlns:a16="http://schemas.microsoft.com/office/drawing/2014/main" id="{7C0E2DB0-5761-420C-879B-3E4954CCE5EA}"/>
                </a:ext>
              </a:extLst>
            </p:cNvPr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6" name="chenying0907 215">
              <a:extLst>
                <a:ext uri="{FF2B5EF4-FFF2-40B4-BE49-F238E27FC236}">
                  <a16:creationId xmlns:a16="http://schemas.microsoft.com/office/drawing/2014/main" id="{B8895D10-128C-4590-B7BB-51D0E6CF4A2C}"/>
                </a:ext>
              </a:extLst>
            </p:cNvPr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7" name="chenying0907 216">
              <a:extLst>
                <a:ext uri="{FF2B5EF4-FFF2-40B4-BE49-F238E27FC236}">
                  <a16:creationId xmlns:a16="http://schemas.microsoft.com/office/drawing/2014/main" id="{62134B71-BBC5-4AA3-8C9E-EA0A159C1443}"/>
                </a:ext>
              </a:extLst>
            </p:cNvPr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8" name="chenying0907 217">
              <a:extLst>
                <a:ext uri="{FF2B5EF4-FFF2-40B4-BE49-F238E27FC236}">
                  <a16:creationId xmlns:a16="http://schemas.microsoft.com/office/drawing/2014/main" id="{35569CFA-3486-49E0-82D1-7F4673E268B9}"/>
                </a:ext>
              </a:extLst>
            </p:cNvPr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170A9725-78BC-4A8B-8620-1C04ADCBC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34817" r="34826" b="37179"/>
          <a:stretch/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>
            <a:extLst>
              <a:ext uri="{FF2B5EF4-FFF2-40B4-BE49-F238E27FC236}">
                <a16:creationId xmlns:a16="http://schemas.microsoft.com/office/drawing/2014/main" id="{DC9EB905-17E1-440F-86F1-C08DAFE9526D}"/>
              </a:ext>
            </a:extLst>
          </p:cNvPr>
          <p:cNvSpPr/>
          <p:nvPr/>
        </p:nvSpPr>
        <p:spPr>
          <a:xfrm>
            <a:off x="1862082" y="70498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6C02E1-F26B-4B25-9CE1-C0601561607C}"/>
              </a:ext>
            </a:extLst>
          </p:cNvPr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97A21E-5D96-4EEB-926A-BB2A0551C403}"/>
              </a:ext>
            </a:extLst>
          </p:cNvPr>
          <p:cNvSpPr/>
          <p:nvPr/>
        </p:nvSpPr>
        <p:spPr>
          <a:xfrm>
            <a:off x="2560370" y="2737200"/>
            <a:ext cx="32770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使用情</a:t>
            </a:r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境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94B5375-DE65-46C3-A74F-ADB682278AF3}"/>
              </a:ext>
            </a:extLst>
          </p:cNvPr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8C7D246-72E4-41C3-8C07-9D0C2BA277E6}"/>
              </a:ext>
            </a:extLst>
          </p:cNvPr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D770A4-4B40-4FE0-AC35-D459BE5C028D}"/>
              </a:ext>
            </a:extLst>
          </p:cNvPr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75A7DBE-33F2-4AA9-A7A6-42A034EE85CD}"/>
              </a:ext>
            </a:extLst>
          </p:cNvPr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85A7E64-E14B-4BAD-A8C0-450C705FFCF5}"/>
              </a:ext>
            </a:extLst>
          </p:cNvPr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D906C1D-E0E6-4333-98E1-B8ADF4149386}"/>
              </a:ext>
            </a:extLst>
          </p:cNvPr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338F546-750C-496E-B178-5E6A427E0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7233"/>
          <a:stretch/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7D1BC6-3407-4953-A335-7364E48F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7" t="64234" r="10611" b="4060"/>
          <a:stretch/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7844" y="2139751"/>
            <a:ext cx="7348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想換單位的時候卻不清楚如何轉換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?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491" y="480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oogle Shape;2517;p55"/>
          <p:cNvGrpSpPr/>
          <p:nvPr/>
        </p:nvGrpSpPr>
        <p:grpSpPr>
          <a:xfrm rot="484879">
            <a:off x="1184486" y="1782848"/>
            <a:ext cx="1125549" cy="1044212"/>
            <a:chOff x="6663486" y="2336281"/>
            <a:chExt cx="342245" cy="317513"/>
          </a:xfrm>
        </p:grpSpPr>
        <p:sp>
          <p:nvSpPr>
            <p:cNvPr id="7" name="Google Shape;2518;p55"/>
            <p:cNvSpPr/>
            <p:nvPr/>
          </p:nvSpPr>
          <p:spPr>
            <a:xfrm>
              <a:off x="6663486" y="2336281"/>
              <a:ext cx="342245" cy="317513"/>
            </a:xfrm>
            <a:custGeom>
              <a:avLst/>
              <a:gdLst/>
              <a:ahLst/>
              <a:cxnLst/>
              <a:rect l="l" t="t" r="r" b="b"/>
              <a:pathLst>
                <a:path w="13326" h="12363" extrusionOk="0">
                  <a:moveTo>
                    <a:pt x="5917" y="144"/>
                  </a:moveTo>
                  <a:cubicBezTo>
                    <a:pt x="8268" y="144"/>
                    <a:pt x="10898" y="1431"/>
                    <a:pt x="11995" y="3493"/>
                  </a:cubicBezTo>
                  <a:cubicBezTo>
                    <a:pt x="13325" y="5992"/>
                    <a:pt x="12039" y="10256"/>
                    <a:pt x="8851" y="10256"/>
                  </a:cubicBezTo>
                  <a:cubicBezTo>
                    <a:pt x="8797" y="10256"/>
                    <a:pt x="8744" y="10254"/>
                    <a:pt x="8689" y="10252"/>
                  </a:cubicBezTo>
                  <a:cubicBezTo>
                    <a:pt x="8687" y="10252"/>
                    <a:pt x="8685" y="10252"/>
                    <a:pt x="8683" y="10252"/>
                  </a:cubicBezTo>
                  <a:cubicBezTo>
                    <a:pt x="8566" y="10252"/>
                    <a:pt x="8568" y="10436"/>
                    <a:pt x="8689" y="10443"/>
                  </a:cubicBezTo>
                  <a:lnTo>
                    <a:pt x="8716" y="10443"/>
                  </a:lnTo>
                  <a:cubicBezTo>
                    <a:pt x="8805" y="11089"/>
                    <a:pt x="9082" y="11690"/>
                    <a:pt x="9509" y="12182"/>
                  </a:cubicBezTo>
                  <a:cubicBezTo>
                    <a:pt x="9096" y="12154"/>
                    <a:pt x="8693" y="12048"/>
                    <a:pt x="8320" y="11878"/>
                  </a:cubicBezTo>
                  <a:lnTo>
                    <a:pt x="8320" y="11878"/>
                  </a:lnTo>
                  <a:cubicBezTo>
                    <a:pt x="8385" y="11901"/>
                    <a:pt x="8494" y="11895"/>
                    <a:pt x="8563" y="11898"/>
                  </a:cubicBezTo>
                  <a:cubicBezTo>
                    <a:pt x="8672" y="11908"/>
                    <a:pt x="8778" y="11915"/>
                    <a:pt x="8887" y="11915"/>
                  </a:cubicBezTo>
                  <a:cubicBezTo>
                    <a:pt x="8915" y="11915"/>
                    <a:pt x="8921" y="11871"/>
                    <a:pt x="8894" y="11867"/>
                  </a:cubicBezTo>
                  <a:cubicBezTo>
                    <a:pt x="8809" y="11854"/>
                    <a:pt x="8720" y="11843"/>
                    <a:pt x="8631" y="11837"/>
                  </a:cubicBezTo>
                  <a:lnTo>
                    <a:pt x="8494" y="11826"/>
                  </a:lnTo>
                  <a:lnTo>
                    <a:pt x="8327" y="11826"/>
                  </a:lnTo>
                  <a:cubicBezTo>
                    <a:pt x="8334" y="11820"/>
                    <a:pt x="8334" y="11813"/>
                    <a:pt x="8331" y="11802"/>
                  </a:cubicBezTo>
                  <a:lnTo>
                    <a:pt x="8324" y="11792"/>
                  </a:lnTo>
                  <a:cubicBezTo>
                    <a:pt x="8319" y="11787"/>
                    <a:pt x="8314" y="11784"/>
                    <a:pt x="8307" y="11784"/>
                  </a:cubicBezTo>
                  <a:cubicBezTo>
                    <a:pt x="8305" y="11784"/>
                    <a:pt x="8303" y="11784"/>
                    <a:pt x="8300" y="11785"/>
                  </a:cubicBezTo>
                  <a:cubicBezTo>
                    <a:pt x="8242" y="11799"/>
                    <a:pt x="8262" y="11843"/>
                    <a:pt x="8300" y="11867"/>
                  </a:cubicBezTo>
                  <a:cubicBezTo>
                    <a:pt x="8064" y="11755"/>
                    <a:pt x="7842" y="11611"/>
                    <a:pt x="7647" y="11440"/>
                  </a:cubicBezTo>
                  <a:lnTo>
                    <a:pt x="7647" y="11440"/>
                  </a:lnTo>
                  <a:cubicBezTo>
                    <a:pt x="7910" y="11451"/>
                    <a:pt x="8173" y="11471"/>
                    <a:pt x="8436" y="11502"/>
                  </a:cubicBezTo>
                  <a:cubicBezTo>
                    <a:pt x="8437" y="11502"/>
                    <a:pt x="8438" y="11502"/>
                    <a:pt x="8439" y="11502"/>
                  </a:cubicBezTo>
                  <a:cubicBezTo>
                    <a:pt x="8474" y="11502"/>
                    <a:pt x="8483" y="11440"/>
                    <a:pt x="8447" y="11434"/>
                  </a:cubicBezTo>
                  <a:cubicBezTo>
                    <a:pt x="8153" y="11386"/>
                    <a:pt x="7859" y="11362"/>
                    <a:pt x="7562" y="11362"/>
                  </a:cubicBezTo>
                  <a:cubicBezTo>
                    <a:pt x="7443" y="11249"/>
                    <a:pt x="7340" y="11119"/>
                    <a:pt x="7251" y="10979"/>
                  </a:cubicBezTo>
                  <a:lnTo>
                    <a:pt x="7251" y="10979"/>
                  </a:lnTo>
                  <a:cubicBezTo>
                    <a:pt x="7473" y="11017"/>
                    <a:pt x="7695" y="11061"/>
                    <a:pt x="7917" y="11085"/>
                  </a:cubicBezTo>
                  <a:cubicBezTo>
                    <a:pt x="7918" y="11085"/>
                    <a:pt x="7919" y="11085"/>
                    <a:pt x="7920" y="11085"/>
                  </a:cubicBezTo>
                  <a:cubicBezTo>
                    <a:pt x="7948" y="11085"/>
                    <a:pt x="7954" y="11034"/>
                    <a:pt x="7924" y="11031"/>
                  </a:cubicBezTo>
                  <a:cubicBezTo>
                    <a:pt x="7695" y="10986"/>
                    <a:pt x="7463" y="10959"/>
                    <a:pt x="7231" y="10928"/>
                  </a:cubicBezTo>
                  <a:cubicBezTo>
                    <a:pt x="7227" y="10928"/>
                    <a:pt x="7224" y="10928"/>
                    <a:pt x="7221" y="10932"/>
                  </a:cubicBezTo>
                  <a:cubicBezTo>
                    <a:pt x="7142" y="10795"/>
                    <a:pt x="7081" y="10648"/>
                    <a:pt x="7040" y="10494"/>
                  </a:cubicBezTo>
                  <a:lnTo>
                    <a:pt x="7040" y="10494"/>
                  </a:lnTo>
                  <a:cubicBezTo>
                    <a:pt x="7132" y="10501"/>
                    <a:pt x="7225" y="10505"/>
                    <a:pt x="7318" y="10505"/>
                  </a:cubicBezTo>
                  <a:cubicBezTo>
                    <a:pt x="7498" y="10505"/>
                    <a:pt x="7679" y="10492"/>
                    <a:pt x="7859" y="10467"/>
                  </a:cubicBezTo>
                  <a:cubicBezTo>
                    <a:pt x="7892" y="10460"/>
                    <a:pt x="7887" y="10402"/>
                    <a:pt x="7852" y="10402"/>
                  </a:cubicBezTo>
                  <a:cubicBezTo>
                    <a:pt x="7851" y="10402"/>
                    <a:pt x="7850" y="10402"/>
                    <a:pt x="7849" y="10402"/>
                  </a:cubicBezTo>
                  <a:cubicBezTo>
                    <a:pt x="7630" y="10424"/>
                    <a:pt x="7410" y="10435"/>
                    <a:pt x="7190" y="10435"/>
                  </a:cubicBezTo>
                  <a:cubicBezTo>
                    <a:pt x="7135" y="10435"/>
                    <a:pt x="7081" y="10434"/>
                    <a:pt x="7026" y="10433"/>
                  </a:cubicBezTo>
                  <a:cubicBezTo>
                    <a:pt x="7002" y="10331"/>
                    <a:pt x="6985" y="10225"/>
                    <a:pt x="6978" y="10119"/>
                  </a:cubicBezTo>
                  <a:cubicBezTo>
                    <a:pt x="6980" y="10084"/>
                    <a:pt x="6954" y="10066"/>
                    <a:pt x="6928" y="10066"/>
                  </a:cubicBezTo>
                  <a:cubicBezTo>
                    <a:pt x="6903" y="10066"/>
                    <a:pt x="6877" y="10082"/>
                    <a:pt x="6876" y="10115"/>
                  </a:cubicBezTo>
                  <a:cubicBezTo>
                    <a:pt x="6246" y="10206"/>
                    <a:pt x="5587" y="10281"/>
                    <a:pt x="4934" y="10281"/>
                  </a:cubicBezTo>
                  <a:cubicBezTo>
                    <a:pt x="3915" y="10281"/>
                    <a:pt x="2911" y="10098"/>
                    <a:pt x="2053" y="9507"/>
                  </a:cubicBezTo>
                  <a:lnTo>
                    <a:pt x="2053" y="9507"/>
                  </a:lnTo>
                  <a:cubicBezTo>
                    <a:pt x="2702" y="9593"/>
                    <a:pt x="3355" y="9675"/>
                    <a:pt x="4007" y="9743"/>
                  </a:cubicBezTo>
                  <a:cubicBezTo>
                    <a:pt x="4009" y="9743"/>
                    <a:pt x="4011" y="9744"/>
                    <a:pt x="4013" y="9744"/>
                  </a:cubicBezTo>
                  <a:cubicBezTo>
                    <a:pt x="4048" y="9744"/>
                    <a:pt x="4046" y="9685"/>
                    <a:pt x="4007" y="9678"/>
                  </a:cubicBezTo>
                  <a:cubicBezTo>
                    <a:pt x="3324" y="9586"/>
                    <a:pt x="2637" y="9507"/>
                    <a:pt x="1948" y="9432"/>
                  </a:cubicBezTo>
                  <a:cubicBezTo>
                    <a:pt x="1749" y="9285"/>
                    <a:pt x="1565" y="9115"/>
                    <a:pt x="1401" y="8927"/>
                  </a:cubicBezTo>
                  <a:lnTo>
                    <a:pt x="1401" y="8927"/>
                  </a:lnTo>
                  <a:cubicBezTo>
                    <a:pt x="1794" y="9019"/>
                    <a:pt x="2190" y="9081"/>
                    <a:pt x="2590" y="9111"/>
                  </a:cubicBezTo>
                  <a:cubicBezTo>
                    <a:pt x="2591" y="9111"/>
                    <a:pt x="2592" y="9111"/>
                    <a:pt x="2593" y="9111"/>
                  </a:cubicBezTo>
                  <a:cubicBezTo>
                    <a:pt x="2630" y="9111"/>
                    <a:pt x="2626" y="9053"/>
                    <a:pt x="2590" y="9046"/>
                  </a:cubicBezTo>
                  <a:cubicBezTo>
                    <a:pt x="2166" y="8999"/>
                    <a:pt x="1749" y="8941"/>
                    <a:pt x="1336" y="8852"/>
                  </a:cubicBezTo>
                  <a:cubicBezTo>
                    <a:pt x="1172" y="8654"/>
                    <a:pt x="1029" y="8439"/>
                    <a:pt x="909" y="8213"/>
                  </a:cubicBezTo>
                  <a:lnTo>
                    <a:pt x="909" y="8213"/>
                  </a:lnTo>
                  <a:cubicBezTo>
                    <a:pt x="1237" y="8237"/>
                    <a:pt x="1568" y="8264"/>
                    <a:pt x="1896" y="8278"/>
                  </a:cubicBezTo>
                  <a:cubicBezTo>
                    <a:pt x="1941" y="8278"/>
                    <a:pt x="1941" y="8217"/>
                    <a:pt x="1896" y="8213"/>
                  </a:cubicBezTo>
                  <a:cubicBezTo>
                    <a:pt x="1555" y="8186"/>
                    <a:pt x="1213" y="8165"/>
                    <a:pt x="872" y="8148"/>
                  </a:cubicBezTo>
                  <a:cubicBezTo>
                    <a:pt x="763" y="7933"/>
                    <a:pt x="667" y="7708"/>
                    <a:pt x="592" y="7479"/>
                  </a:cubicBezTo>
                  <a:lnTo>
                    <a:pt x="592" y="7479"/>
                  </a:lnTo>
                  <a:cubicBezTo>
                    <a:pt x="895" y="7529"/>
                    <a:pt x="1201" y="7556"/>
                    <a:pt x="1507" y="7556"/>
                  </a:cubicBezTo>
                  <a:cubicBezTo>
                    <a:pt x="1556" y="7556"/>
                    <a:pt x="1605" y="7555"/>
                    <a:pt x="1654" y="7554"/>
                  </a:cubicBezTo>
                  <a:cubicBezTo>
                    <a:pt x="1702" y="7554"/>
                    <a:pt x="1702" y="7486"/>
                    <a:pt x="1654" y="7486"/>
                  </a:cubicBezTo>
                  <a:cubicBezTo>
                    <a:pt x="1292" y="7482"/>
                    <a:pt x="926" y="7452"/>
                    <a:pt x="568" y="7400"/>
                  </a:cubicBezTo>
                  <a:cubicBezTo>
                    <a:pt x="510" y="7209"/>
                    <a:pt x="462" y="7018"/>
                    <a:pt x="424" y="6820"/>
                  </a:cubicBezTo>
                  <a:lnTo>
                    <a:pt x="424" y="6820"/>
                  </a:lnTo>
                  <a:cubicBezTo>
                    <a:pt x="895" y="6828"/>
                    <a:pt x="1365" y="6840"/>
                    <a:pt x="1834" y="6840"/>
                  </a:cubicBezTo>
                  <a:cubicBezTo>
                    <a:pt x="2098" y="6840"/>
                    <a:pt x="2361" y="6836"/>
                    <a:pt x="2624" y="6827"/>
                  </a:cubicBezTo>
                  <a:cubicBezTo>
                    <a:pt x="2665" y="6823"/>
                    <a:pt x="2665" y="6765"/>
                    <a:pt x="2624" y="6762"/>
                  </a:cubicBezTo>
                  <a:cubicBezTo>
                    <a:pt x="2257" y="6745"/>
                    <a:pt x="1888" y="6739"/>
                    <a:pt x="1519" y="6739"/>
                  </a:cubicBezTo>
                  <a:cubicBezTo>
                    <a:pt x="1150" y="6739"/>
                    <a:pt x="781" y="6745"/>
                    <a:pt x="414" y="6748"/>
                  </a:cubicBezTo>
                  <a:cubicBezTo>
                    <a:pt x="373" y="6536"/>
                    <a:pt x="346" y="6321"/>
                    <a:pt x="332" y="6106"/>
                  </a:cubicBezTo>
                  <a:lnTo>
                    <a:pt x="332" y="6106"/>
                  </a:lnTo>
                  <a:cubicBezTo>
                    <a:pt x="338" y="6121"/>
                    <a:pt x="354" y="6131"/>
                    <a:pt x="372" y="6131"/>
                  </a:cubicBezTo>
                  <a:cubicBezTo>
                    <a:pt x="375" y="6131"/>
                    <a:pt x="377" y="6130"/>
                    <a:pt x="380" y="6130"/>
                  </a:cubicBezTo>
                  <a:cubicBezTo>
                    <a:pt x="390" y="6126"/>
                    <a:pt x="401" y="6120"/>
                    <a:pt x="404" y="6106"/>
                  </a:cubicBezTo>
                  <a:lnTo>
                    <a:pt x="404" y="6099"/>
                  </a:lnTo>
                  <a:cubicBezTo>
                    <a:pt x="560" y="6121"/>
                    <a:pt x="1135" y="6134"/>
                    <a:pt x="1303" y="6134"/>
                  </a:cubicBezTo>
                  <a:cubicBezTo>
                    <a:pt x="1322" y="6134"/>
                    <a:pt x="1336" y="6134"/>
                    <a:pt x="1343" y="6133"/>
                  </a:cubicBezTo>
                  <a:cubicBezTo>
                    <a:pt x="1387" y="6133"/>
                    <a:pt x="1387" y="6062"/>
                    <a:pt x="1343" y="6062"/>
                  </a:cubicBezTo>
                  <a:cubicBezTo>
                    <a:pt x="1111" y="6062"/>
                    <a:pt x="875" y="6058"/>
                    <a:pt x="643" y="6044"/>
                  </a:cubicBezTo>
                  <a:cubicBezTo>
                    <a:pt x="589" y="6041"/>
                    <a:pt x="514" y="6020"/>
                    <a:pt x="449" y="6020"/>
                  </a:cubicBezTo>
                  <a:cubicBezTo>
                    <a:pt x="400" y="6020"/>
                    <a:pt x="355" y="6032"/>
                    <a:pt x="329" y="6072"/>
                  </a:cubicBezTo>
                  <a:cubicBezTo>
                    <a:pt x="315" y="5915"/>
                    <a:pt x="308" y="5754"/>
                    <a:pt x="312" y="5597"/>
                  </a:cubicBezTo>
                  <a:cubicBezTo>
                    <a:pt x="312" y="5478"/>
                    <a:pt x="322" y="5361"/>
                    <a:pt x="332" y="5245"/>
                  </a:cubicBezTo>
                  <a:cubicBezTo>
                    <a:pt x="725" y="5286"/>
                    <a:pt x="1121" y="5320"/>
                    <a:pt x="1514" y="5341"/>
                  </a:cubicBezTo>
                  <a:cubicBezTo>
                    <a:pt x="1515" y="5341"/>
                    <a:pt x="1516" y="5341"/>
                    <a:pt x="1517" y="5341"/>
                  </a:cubicBezTo>
                  <a:cubicBezTo>
                    <a:pt x="1558" y="5341"/>
                    <a:pt x="1554" y="5283"/>
                    <a:pt x="1514" y="5280"/>
                  </a:cubicBezTo>
                  <a:cubicBezTo>
                    <a:pt x="1121" y="5235"/>
                    <a:pt x="728" y="5204"/>
                    <a:pt x="336" y="5180"/>
                  </a:cubicBezTo>
                  <a:cubicBezTo>
                    <a:pt x="356" y="4945"/>
                    <a:pt x="394" y="4713"/>
                    <a:pt x="441" y="4480"/>
                  </a:cubicBezTo>
                  <a:cubicBezTo>
                    <a:pt x="1271" y="4511"/>
                    <a:pt x="2101" y="4538"/>
                    <a:pt x="2935" y="4549"/>
                  </a:cubicBezTo>
                  <a:cubicBezTo>
                    <a:pt x="2993" y="4549"/>
                    <a:pt x="2993" y="4460"/>
                    <a:pt x="2935" y="4460"/>
                  </a:cubicBezTo>
                  <a:cubicBezTo>
                    <a:pt x="2108" y="4426"/>
                    <a:pt x="1285" y="4415"/>
                    <a:pt x="459" y="4405"/>
                  </a:cubicBezTo>
                  <a:cubicBezTo>
                    <a:pt x="513" y="4166"/>
                    <a:pt x="582" y="3931"/>
                    <a:pt x="667" y="3702"/>
                  </a:cubicBezTo>
                  <a:cubicBezTo>
                    <a:pt x="919" y="3751"/>
                    <a:pt x="1175" y="3775"/>
                    <a:pt x="1432" y="3775"/>
                  </a:cubicBezTo>
                  <a:cubicBezTo>
                    <a:pt x="1586" y="3775"/>
                    <a:pt x="1740" y="3766"/>
                    <a:pt x="1893" y="3750"/>
                  </a:cubicBezTo>
                  <a:cubicBezTo>
                    <a:pt x="1940" y="3743"/>
                    <a:pt x="1941" y="3674"/>
                    <a:pt x="1896" y="3674"/>
                  </a:cubicBezTo>
                  <a:cubicBezTo>
                    <a:pt x="1895" y="3674"/>
                    <a:pt x="1894" y="3674"/>
                    <a:pt x="1893" y="3674"/>
                  </a:cubicBezTo>
                  <a:cubicBezTo>
                    <a:pt x="1735" y="3691"/>
                    <a:pt x="1576" y="3699"/>
                    <a:pt x="1417" y="3699"/>
                  </a:cubicBezTo>
                  <a:cubicBezTo>
                    <a:pt x="1174" y="3699"/>
                    <a:pt x="929" y="3680"/>
                    <a:pt x="687" y="3640"/>
                  </a:cubicBezTo>
                  <a:cubicBezTo>
                    <a:pt x="803" y="3340"/>
                    <a:pt x="947" y="3049"/>
                    <a:pt x="1114" y="2776"/>
                  </a:cubicBezTo>
                  <a:cubicBezTo>
                    <a:pt x="1582" y="2821"/>
                    <a:pt x="2047" y="2875"/>
                    <a:pt x="2518" y="2909"/>
                  </a:cubicBezTo>
                  <a:cubicBezTo>
                    <a:pt x="2555" y="2909"/>
                    <a:pt x="2552" y="2851"/>
                    <a:pt x="2518" y="2848"/>
                  </a:cubicBezTo>
                  <a:cubicBezTo>
                    <a:pt x="2060" y="2797"/>
                    <a:pt x="1599" y="2766"/>
                    <a:pt x="1142" y="2725"/>
                  </a:cubicBezTo>
                  <a:cubicBezTo>
                    <a:pt x="1326" y="2431"/>
                    <a:pt x="1541" y="2155"/>
                    <a:pt x="1780" y="1902"/>
                  </a:cubicBezTo>
                  <a:cubicBezTo>
                    <a:pt x="2245" y="1950"/>
                    <a:pt x="2709" y="2001"/>
                    <a:pt x="3177" y="2032"/>
                  </a:cubicBezTo>
                  <a:cubicBezTo>
                    <a:pt x="3178" y="2032"/>
                    <a:pt x="3179" y="2032"/>
                    <a:pt x="3180" y="2032"/>
                  </a:cubicBezTo>
                  <a:cubicBezTo>
                    <a:pt x="3232" y="2032"/>
                    <a:pt x="3227" y="1953"/>
                    <a:pt x="3177" y="1950"/>
                  </a:cubicBezTo>
                  <a:cubicBezTo>
                    <a:pt x="2733" y="1899"/>
                    <a:pt x="2286" y="1868"/>
                    <a:pt x="1838" y="1837"/>
                  </a:cubicBezTo>
                  <a:cubicBezTo>
                    <a:pt x="2655" y="983"/>
                    <a:pt x="3754" y="399"/>
                    <a:pt x="5035" y="208"/>
                  </a:cubicBezTo>
                  <a:cubicBezTo>
                    <a:pt x="5322" y="165"/>
                    <a:pt x="5617" y="144"/>
                    <a:pt x="5917" y="144"/>
                  </a:cubicBezTo>
                  <a:close/>
                  <a:moveTo>
                    <a:pt x="6137" y="1"/>
                  </a:moveTo>
                  <a:cubicBezTo>
                    <a:pt x="3651" y="1"/>
                    <a:pt x="1370" y="1403"/>
                    <a:pt x="496" y="3623"/>
                  </a:cubicBezTo>
                  <a:cubicBezTo>
                    <a:pt x="486" y="3630"/>
                    <a:pt x="479" y="3647"/>
                    <a:pt x="486" y="3661"/>
                  </a:cubicBezTo>
                  <a:cubicBezTo>
                    <a:pt x="103" y="4648"/>
                    <a:pt x="1" y="5799"/>
                    <a:pt x="284" y="7059"/>
                  </a:cubicBezTo>
                  <a:cubicBezTo>
                    <a:pt x="851" y="9571"/>
                    <a:pt x="2835" y="10402"/>
                    <a:pt x="5010" y="10402"/>
                  </a:cubicBezTo>
                  <a:cubicBezTo>
                    <a:pt x="5626" y="10402"/>
                    <a:pt x="6257" y="10335"/>
                    <a:pt x="6876" y="10221"/>
                  </a:cubicBezTo>
                  <a:lnTo>
                    <a:pt x="6876" y="10221"/>
                  </a:lnTo>
                  <a:cubicBezTo>
                    <a:pt x="6848" y="11588"/>
                    <a:pt x="8528" y="12363"/>
                    <a:pt x="9699" y="12363"/>
                  </a:cubicBezTo>
                  <a:cubicBezTo>
                    <a:pt x="9702" y="12363"/>
                    <a:pt x="9704" y="12363"/>
                    <a:pt x="9707" y="12363"/>
                  </a:cubicBezTo>
                  <a:cubicBezTo>
                    <a:pt x="9785" y="12359"/>
                    <a:pt x="9823" y="12267"/>
                    <a:pt x="9768" y="12212"/>
                  </a:cubicBezTo>
                  <a:cubicBezTo>
                    <a:pt x="9294" y="11734"/>
                    <a:pt x="8983" y="11116"/>
                    <a:pt x="8884" y="10450"/>
                  </a:cubicBezTo>
                  <a:cubicBezTo>
                    <a:pt x="11134" y="10450"/>
                    <a:pt x="12497" y="8380"/>
                    <a:pt x="12651" y="6284"/>
                  </a:cubicBezTo>
                  <a:cubicBezTo>
                    <a:pt x="12849" y="3599"/>
                    <a:pt x="11271" y="1649"/>
                    <a:pt x="8877" y="587"/>
                  </a:cubicBezTo>
                  <a:cubicBezTo>
                    <a:pt x="7975" y="187"/>
                    <a:pt x="7042" y="1"/>
                    <a:pt x="6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55"/>
            <p:cNvSpPr/>
            <p:nvPr/>
          </p:nvSpPr>
          <p:spPr>
            <a:xfrm>
              <a:off x="6725715" y="2382098"/>
              <a:ext cx="182962" cy="159771"/>
            </a:xfrm>
            <a:custGeom>
              <a:avLst/>
              <a:gdLst/>
              <a:ahLst/>
              <a:cxnLst/>
              <a:rect l="l" t="t" r="r" b="b"/>
              <a:pathLst>
                <a:path w="7124" h="6221" extrusionOk="0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0;p55"/>
            <p:cNvSpPr/>
            <p:nvPr/>
          </p:nvSpPr>
          <p:spPr>
            <a:xfrm>
              <a:off x="6812085" y="2546749"/>
              <a:ext cx="41066" cy="32822"/>
            </a:xfrm>
            <a:custGeom>
              <a:avLst/>
              <a:gdLst/>
              <a:ahLst/>
              <a:cxnLst/>
              <a:rect l="l" t="t" r="r" b="b"/>
              <a:pathLst>
                <a:path w="1599" h="1278" extrusionOk="0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1;p55"/>
            <p:cNvSpPr/>
            <p:nvPr/>
          </p:nvSpPr>
          <p:spPr>
            <a:xfrm>
              <a:off x="6732367" y="2364686"/>
              <a:ext cx="36238" cy="3287"/>
            </a:xfrm>
            <a:custGeom>
              <a:avLst/>
              <a:gdLst/>
              <a:ahLst/>
              <a:cxnLst/>
              <a:rect l="l" t="t" r="r" b="b"/>
              <a:pathLst>
                <a:path w="1411" h="128" extrusionOk="0">
                  <a:moveTo>
                    <a:pt x="41" y="0"/>
                  </a:moveTo>
                  <a:cubicBezTo>
                    <a:pt x="10" y="0"/>
                    <a:pt x="1" y="55"/>
                    <a:pt x="37" y="58"/>
                  </a:cubicBezTo>
                  <a:cubicBezTo>
                    <a:pt x="365" y="104"/>
                    <a:pt x="697" y="127"/>
                    <a:pt x="1028" y="127"/>
                  </a:cubicBezTo>
                  <a:cubicBezTo>
                    <a:pt x="1139" y="127"/>
                    <a:pt x="1249" y="125"/>
                    <a:pt x="1359" y="120"/>
                  </a:cubicBezTo>
                  <a:cubicBezTo>
                    <a:pt x="1360" y="120"/>
                    <a:pt x="1361" y="120"/>
                    <a:pt x="1362" y="120"/>
                  </a:cubicBezTo>
                  <a:cubicBezTo>
                    <a:pt x="1410" y="120"/>
                    <a:pt x="1409" y="45"/>
                    <a:pt x="1362" y="45"/>
                  </a:cubicBezTo>
                  <a:cubicBezTo>
                    <a:pt x="1269" y="47"/>
                    <a:pt x="1176" y="48"/>
                    <a:pt x="1084" y="48"/>
                  </a:cubicBezTo>
                  <a:cubicBezTo>
                    <a:pt x="736" y="48"/>
                    <a:pt x="389" y="33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2;p55"/>
            <p:cNvSpPr/>
            <p:nvPr/>
          </p:nvSpPr>
          <p:spPr>
            <a:xfrm>
              <a:off x="6760438" y="2349944"/>
              <a:ext cx="50261" cy="5008"/>
            </a:xfrm>
            <a:custGeom>
              <a:avLst/>
              <a:gdLst/>
              <a:ahLst/>
              <a:cxnLst/>
              <a:rect l="l" t="t" r="r" b="b"/>
              <a:pathLst>
                <a:path w="1957" h="195" extrusionOk="0">
                  <a:moveTo>
                    <a:pt x="55" y="0"/>
                  </a:moveTo>
                  <a:cubicBezTo>
                    <a:pt x="10" y="0"/>
                    <a:pt x="1" y="79"/>
                    <a:pt x="47" y="86"/>
                  </a:cubicBezTo>
                  <a:cubicBezTo>
                    <a:pt x="517" y="159"/>
                    <a:pt x="990" y="194"/>
                    <a:pt x="1465" y="194"/>
                  </a:cubicBezTo>
                  <a:cubicBezTo>
                    <a:pt x="1608" y="194"/>
                    <a:pt x="1752" y="191"/>
                    <a:pt x="1895" y="185"/>
                  </a:cubicBezTo>
                  <a:cubicBezTo>
                    <a:pt x="1957" y="185"/>
                    <a:pt x="1957" y="93"/>
                    <a:pt x="1895" y="93"/>
                  </a:cubicBezTo>
                  <a:cubicBezTo>
                    <a:pt x="1839" y="93"/>
                    <a:pt x="1783" y="94"/>
                    <a:pt x="1728" y="94"/>
                  </a:cubicBezTo>
                  <a:cubicBezTo>
                    <a:pt x="1169" y="94"/>
                    <a:pt x="613" y="63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7177">
            <a:off x="9088813" y="3869044"/>
            <a:ext cx="1546489" cy="196250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 rot="20564716">
            <a:off x="1142220" y="4664316"/>
            <a:ext cx="230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avie" panose="04040805050809020602" pitchFamily="82" charset="0"/>
              </a:rPr>
              <a:t>Kg</a:t>
            </a:r>
            <a:endParaRPr lang="zh-TW" altLang="en-US" sz="7200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avie" panose="04040805050809020602" pitchFamily="82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 rot="604446">
            <a:off x="2738579" y="3283774"/>
            <a:ext cx="222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avie" panose="04040805050809020602" pitchFamily="82" charset="0"/>
              </a:rPr>
              <a:t>Cal</a:t>
            </a:r>
            <a:endParaRPr lang="zh-TW" altLang="en-US" sz="7200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avie" panose="04040805050809020602" pitchFamily="82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604446">
            <a:off x="5295489" y="4929620"/>
            <a:ext cx="113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avie" panose="04040805050809020602" pitchFamily="82" charset="0"/>
              </a:rPr>
              <a:t>J</a:t>
            </a:r>
            <a:endParaRPr lang="zh-TW" altLang="en-US" sz="5400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avie" panose="04040805050809020602" pitchFamily="82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 rot="20943990">
            <a:off x="6481452" y="3648529"/>
            <a:ext cx="2225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avie" panose="04040805050809020602" pitchFamily="82" charset="0"/>
              </a:rPr>
              <a:t>Watt</a:t>
            </a:r>
            <a:endParaRPr lang="zh-TW" altLang="en-US" sz="4000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7844" y="2139751"/>
            <a:ext cx="8405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想換外幣的時候卻不清楚現在匯率多少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?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491" y="480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oogle Shape;2517;p55"/>
          <p:cNvGrpSpPr/>
          <p:nvPr/>
        </p:nvGrpSpPr>
        <p:grpSpPr>
          <a:xfrm rot="484879">
            <a:off x="1184486" y="1782848"/>
            <a:ext cx="1125549" cy="1044212"/>
            <a:chOff x="6663486" y="2336281"/>
            <a:chExt cx="342245" cy="317513"/>
          </a:xfrm>
        </p:grpSpPr>
        <p:sp>
          <p:nvSpPr>
            <p:cNvPr id="7" name="Google Shape;2518;p55"/>
            <p:cNvSpPr/>
            <p:nvPr/>
          </p:nvSpPr>
          <p:spPr>
            <a:xfrm>
              <a:off x="6663486" y="2336281"/>
              <a:ext cx="342245" cy="317513"/>
            </a:xfrm>
            <a:custGeom>
              <a:avLst/>
              <a:gdLst/>
              <a:ahLst/>
              <a:cxnLst/>
              <a:rect l="l" t="t" r="r" b="b"/>
              <a:pathLst>
                <a:path w="13326" h="12363" extrusionOk="0">
                  <a:moveTo>
                    <a:pt x="5917" y="144"/>
                  </a:moveTo>
                  <a:cubicBezTo>
                    <a:pt x="8268" y="144"/>
                    <a:pt x="10898" y="1431"/>
                    <a:pt x="11995" y="3493"/>
                  </a:cubicBezTo>
                  <a:cubicBezTo>
                    <a:pt x="13325" y="5992"/>
                    <a:pt x="12039" y="10256"/>
                    <a:pt x="8851" y="10256"/>
                  </a:cubicBezTo>
                  <a:cubicBezTo>
                    <a:pt x="8797" y="10256"/>
                    <a:pt x="8744" y="10254"/>
                    <a:pt x="8689" y="10252"/>
                  </a:cubicBezTo>
                  <a:cubicBezTo>
                    <a:pt x="8687" y="10252"/>
                    <a:pt x="8685" y="10252"/>
                    <a:pt x="8683" y="10252"/>
                  </a:cubicBezTo>
                  <a:cubicBezTo>
                    <a:pt x="8566" y="10252"/>
                    <a:pt x="8568" y="10436"/>
                    <a:pt x="8689" y="10443"/>
                  </a:cubicBezTo>
                  <a:lnTo>
                    <a:pt x="8716" y="10443"/>
                  </a:lnTo>
                  <a:cubicBezTo>
                    <a:pt x="8805" y="11089"/>
                    <a:pt x="9082" y="11690"/>
                    <a:pt x="9509" y="12182"/>
                  </a:cubicBezTo>
                  <a:cubicBezTo>
                    <a:pt x="9096" y="12154"/>
                    <a:pt x="8693" y="12048"/>
                    <a:pt x="8320" y="11878"/>
                  </a:cubicBezTo>
                  <a:lnTo>
                    <a:pt x="8320" y="11878"/>
                  </a:lnTo>
                  <a:cubicBezTo>
                    <a:pt x="8385" y="11901"/>
                    <a:pt x="8494" y="11895"/>
                    <a:pt x="8563" y="11898"/>
                  </a:cubicBezTo>
                  <a:cubicBezTo>
                    <a:pt x="8672" y="11908"/>
                    <a:pt x="8778" y="11915"/>
                    <a:pt x="8887" y="11915"/>
                  </a:cubicBezTo>
                  <a:cubicBezTo>
                    <a:pt x="8915" y="11915"/>
                    <a:pt x="8921" y="11871"/>
                    <a:pt x="8894" y="11867"/>
                  </a:cubicBezTo>
                  <a:cubicBezTo>
                    <a:pt x="8809" y="11854"/>
                    <a:pt x="8720" y="11843"/>
                    <a:pt x="8631" y="11837"/>
                  </a:cubicBezTo>
                  <a:lnTo>
                    <a:pt x="8494" y="11826"/>
                  </a:lnTo>
                  <a:lnTo>
                    <a:pt x="8327" y="11826"/>
                  </a:lnTo>
                  <a:cubicBezTo>
                    <a:pt x="8334" y="11820"/>
                    <a:pt x="8334" y="11813"/>
                    <a:pt x="8331" y="11802"/>
                  </a:cubicBezTo>
                  <a:lnTo>
                    <a:pt x="8324" y="11792"/>
                  </a:lnTo>
                  <a:cubicBezTo>
                    <a:pt x="8319" y="11787"/>
                    <a:pt x="8314" y="11784"/>
                    <a:pt x="8307" y="11784"/>
                  </a:cubicBezTo>
                  <a:cubicBezTo>
                    <a:pt x="8305" y="11784"/>
                    <a:pt x="8303" y="11784"/>
                    <a:pt x="8300" y="11785"/>
                  </a:cubicBezTo>
                  <a:cubicBezTo>
                    <a:pt x="8242" y="11799"/>
                    <a:pt x="8262" y="11843"/>
                    <a:pt x="8300" y="11867"/>
                  </a:cubicBezTo>
                  <a:cubicBezTo>
                    <a:pt x="8064" y="11755"/>
                    <a:pt x="7842" y="11611"/>
                    <a:pt x="7647" y="11440"/>
                  </a:cubicBezTo>
                  <a:lnTo>
                    <a:pt x="7647" y="11440"/>
                  </a:lnTo>
                  <a:cubicBezTo>
                    <a:pt x="7910" y="11451"/>
                    <a:pt x="8173" y="11471"/>
                    <a:pt x="8436" y="11502"/>
                  </a:cubicBezTo>
                  <a:cubicBezTo>
                    <a:pt x="8437" y="11502"/>
                    <a:pt x="8438" y="11502"/>
                    <a:pt x="8439" y="11502"/>
                  </a:cubicBezTo>
                  <a:cubicBezTo>
                    <a:pt x="8474" y="11502"/>
                    <a:pt x="8483" y="11440"/>
                    <a:pt x="8447" y="11434"/>
                  </a:cubicBezTo>
                  <a:cubicBezTo>
                    <a:pt x="8153" y="11386"/>
                    <a:pt x="7859" y="11362"/>
                    <a:pt x="7562" y="11362"/>
                  </a:cubicBezTo>
                  <a:cubicBezTo>
                    <a:pt x="7443" y="11249"/>
                    <a:pt x="7340" y="11119"/>
                    <a:pt x="7251" y="10979"/>
                  </a:cubicBezTo>
                  <a:lnTo>
                    <a:pt x="7251" y="10979"/>
                  </a:lnTo>
                  <a:cubicBezTo>
                    <a:pt x="7473" y="11017"/>
                    <a:pt x="7695" y="11061"/>
                    <a:pt x="7917" y="11085"/>
                  </a:cubicBezTo>
                  <a:cubicBezTo>
                    <a:pt x="7918" y="11085"/>
                    <a:pt x="7919" y="11085"/>
                    <a:pt x="7920" y="11085"/>
                  </a:cubicBezTo>
                  <a:cubicBezTo>
                    <a:pt x="7948" y="11085"/>
                    <a:pt x="7954" y="11034"/>
                    <a:pt x="7924" y="11031"/>
                  </a:cubicBezTo>
                  <a:cubicBezTo>
                    <a:pt x="7695" y="10986"/>
                    <a:pt x="7463" y="10959"/>
                    <a:pt x="7231" y="10928"/>
                  </a:cubicBezTo>
                  <a:cubicBezTo>
                    <a:pt x="7227" y="10928"/>
                    <a:pt x="7224" y="10928"/>
                    <a:pt x="7221" y="10932"/>
                  </a:cubicBezTo>
                  <a:cubicBezTo>
                    <a:pt x="7142" y="10795"/>
                    <a:pt x="7081" y="10648"/>
                    <a:pt x="7040" y="10494"/>
                  </a:cubicBezTo>
                  <a:lnTo>
                    <a:pt x="7040" y="10494"/>
                  </a:lnTo>
                  <a:cubicBezTo>
                    <a:pt x="7132" y="10501"/>
                    <a:pt x="7225" y="10505"/>
                    <a:pt x="7318" y="10505"/>
                  </a:cubicBezTo>
                  <a:cubicBezTo>
                    <a:pt x="7498" y="10505"/>
                    <a:pt x="7679" y="10492"/>
                    <a:pt x="7859" y="10467"/>
                  </a:cubicBezTo>
                  <a:cubicBezTo>
                    <a:pt x="7892" y="10460"/>
                    <a:pt x="7887" y="10402"/>
                    <a:pt x="7852" y="10402"/>
                  </a:cubicBezTo>
                  <a:cubicBezTo>
                    <a:pt x="7851" y="10402"/>
                    <a:pt x="7850" y="10402"/>
                    <a:pt x="7849" y="10402"/>
                  </a:cubicBezTo>
                  <a:cubicBezTo>
                    <a:pt x="7630" y="10424"/>
                    <a:pt x="7410" y="10435"/>
                    <a:pt x="7190" y="10435"/>
                  </a:cubicBezTo>
                  <a:cubicBezTo>
                    <a:pt x="7135" y="10435"/>
                    <a:pt x="7081" y="10434"/>
                    <a:pt x="7026" y="10433"/>
                  </a:cubicBezTo>
                  <a:cubicBezTo>
                    <a:pt x="7002" y="10331"/>
                    <a:pt x="6985" y="10225"/>
                    <a:pt x="6978" y="10119"/>
                  </a:cubicBezTo>
                  <a:cubicBezTo>
                    <a:pt x="6980" y="10084"/>
                    <a:pt x="6954" y="10066"/>
                    <a:pt x="6928" y="10066"/>
                  </a:cubicBezTo>
                  <a:cubicBezTo>
                    <a:pt x="6903" y="10066"/>
                    <a:pt x="6877" y="10082"/>
                    <a:pt x="6876" y="10115"/>
                  </a:cubicBezTo>
                  <a:cubicBezTo>
                    <a:pt x="6246" y="10206"/>
                    <a:pt x="5587" y="10281"/>
                    <a:pt x="4934" y="10281"/>
                  </a:cubicBezTo>
                  <a:cubicBezTo>
                    <a:pt x="3915" y="10281"/>
                    <a:pt x="2911" y="10098"/>
                    <a:pt x="2053" y="9507"/>
                  </a:cubicBezTo>
                  <a:lnTo>
                    <a:pt x="2053" y="9507"/>
                  </a:lnTo>
                  <a:cubicBezTo>
                    <a:pt x="2702" y="9593"/>
                    <a:pt x="3355" y="9675"/>
                    <a:pt x="4007" y="9743"/>
                  </a:cubicBezTo>
                  <a:cubicBezTo>
                    <a:pt x="4009" y="9743"/>
                    <a:pt x="4011" y="9744"/>
                    <a:pt x="4013" y="9744"/>
                  </a:cubicBezTo>
                  <a:cubicBezTo>
                    <a:pt x="4048" y="9744"/>
                    <a:pt x="4046" y="9685"/>
                    <a:pt x="4007" y="9678"/>
                  </a:cubicBezTo>
                  <a:cubicBezTo>
                    <a:pt x="3324" y="9586"/>
                    <a:pt x="2637" y="9507"/>
                    <a:pt x="1948" y="9432"/>
                  </a:cubicBezTo>
                  <a:cubicBezTo>
                    <a:pt x="1749" y="9285"/>
                    <a:pt x="1565" y="9115"/>
                    <a:pt x="1401" y="8927"/>
                  </a:cubicBezTo>
                  <a:lnTo>
                    <a:pt x="1401" y="8927"/>
                  </a:lnTo>
                  <a:cubicBezTo>
                    <a:pt x="1794" y="9019"/>
                    <a:pt x="2190" y="9081"/>
                    <a:pt x="2590" y="9111"/>
                  </a:cubicBezTo>
                  <a:cubicBezTo>
                    <a:pt x="2591" y="9111"/>
                    <a:pt x="2592" y="9111"/>
                    <a:pt x="2593" y="9111"/>
                  </a:cubicBezTo>
                  <a:cubicBezTo>
                    <a:pt x="2630" y="9111"/>
                    <a:pt x="2626" y="9053"/>
                    <a:pt x="2590" y="9046"/>
                  </a:cubicBezTo>
                  <a:cubicBezTo>
                    <a:pt x="2166" y="8999"/>
                    <a:pt x="1749" y="8941"/>
                    <a:pt x="1336" y="8852"/>
                  </a:cubicBezTo>
                  <a:cubicBezTo>
                    <a:pt x="1172" y="8654"/>
                    <a:pt x="1029" y="8439"/>
                    <a:pt x="909" y="8213"/>
                  </a:cubicBezTo>
                  <a:lnTo>
                    <a:pt x="909" y="8213"/>
                  </a:lnTo>
                  <a:cubicBezTo>
                    <a:pt x="1237" y="8237"/>
                    <a:pt x="1568" y="8264"/>
                    <a:pt x="1896" y="8278"/>
                  </a:cubicBezTo>
                  <a:cubicBezTo>
                    <a:pt x="1941" y="8278"/>
                    <a:pt x="1941" y="8217"/>
                    <a:pt x="1896" y="8213"/>
                  </a:cubicBezTo>
                  <a:cubicBezTo>
                    <a:pt x="1555" y="8186"/>
                    <a:pt x="1213" y="8165"/>
                    <a:pt x="872" y="8148"/>
                  </a:cubicBezTo>
                  <a:cubicBezTo>
                    <a:pt x="763" y="7933"/>
                    <a:pt x="667" y="7708"/>
                    <a:pt x="592" y="7479"/>
                  </a:cubicBezTo>
                  <a:lnTo>
                    <a:pt x="592" y="7479"/>
                  </a:lnTo>
                  <a:cubicBezTo>
                    <a:pt x="895" y="7529"/>
                    <a:pt x="1201" y="7556"/>
                    <a:pt x="1507" y="7556"/>
                  </a:cubicBezTo>
                  <a:cubicBezTo>
                    <a:pt x="1556" y="7556"/>
                    <a:pt x="1605" y="7555"/>
                    <a:pt x="1654" y="7554"/>
                  </a:cubicBezTo>
                  <a:cubicBezTo>
                    <a:pt x="1702" y="7554"/>
                    <a:pt x="1702" y="7486"/>
                    <a:pt x="1654" y="7486"/>
                  </a:cubicBezTo>
                  <a:cubicBezTo>
                    <a:pt x="1292" y="7482"/>
                    <a:pt x="926" y="7452"/>
                    <a:pt x="568" y="7400"/>
                  </a:cubicBezTo>
                  <a:cubicBezTo>
                    <a:pt x="510" y="7209"/>
                    <a:pt x="462" y="7018"/>
                    <a:pt x="424" y="6820"/>
                  </a:cubicBezTo>
                  <a:lnTo>
                    <a:pt x="424" y="6820"/>
                  </a:lnTo>
                  <a:cubicBezTo>
                    <a:pt x="895" y="6828"/>
                    <a:pt x="1365" y="6840"/>
                    <a:pt x="1834" y="6840"/>
                  </a:cubicBezTo>
                  <a:cubicBezTo>
                    <a:pt x="2098" y="6840"/>
                    <a:pt x="2361" y="6836"/>
                    <a:pt x="2624" y="6827"/>
                  </a:cubicBezTo>
                  <a:cubicBezTo>
                    <a:pt x="2665" y="6823"/>
                    <a:pt x="2665" y="6765"/>
                    <a:pt x="2624" y="6762"/>
                  </a:cubicBezTo>
                  <a:cubicBezTo>
                    <a:pt x="2257" y="6745"/>
                    <a:pt x="1888" y="6739"/>
                    <a:pt x="1519" y="6739"/>
                  </a:cubicBezTo>
                  <a:cubicBezTo>
                    <a:pt x="1150" y="6739"/>
                    <a:pt x="781" y="6745"/>
                    <a:pt x="414" y="6748"/>
                  </a:cubicBezTo>
                  <a:cubicBezTo>
                    <a:pt x="373" y="6536"/>
                    <a:pt x="346" y="6321"/>
                    <a:pt x="332" y="6106"/>
                  </a:cubicBezTo>
                  <a:lnTo>
                    <a:pt x="332" y="6106"/>
                  </a:lnTo>
                  <a:cubicBezTo>
                    <a:pt x="338" y="6121"/>
                    <a:pt x="354" y="6131"/>
                    <a:pt x="372" y="6131"/>
                  </a:cubicBezTo>
                  <a:cubicBezTo>
                    <a:pt x="375" y="6131"/>
                    <a:pt x="377" y="6130"/>
                    <a:pt x="380" y="6130"/>
                  </a:cubicBezTo>
                  <a:cubicBezTo>
                    <a:pt x="390" y="6126"/>
                    <a:pt x="401" y="6120"/>
                    <a:pt x="404" y="6106"/>
                  </a:cubicBezTo>
                  <a:lnTo>
                    <a:pt x="404" y="6099"/>
                  </a:lnTo>
                  <a:cubicBezTo>
                    <a:pt x="560" y="6121"/>
                    <a:pt x="1135" y="6134"/>
                    <a:pt x="1303" y="6134"/>
                  </a:cubicBezTo>
                  <a:cubicBezTo>
                    <a:pt x="1322" y="6134"/>
                    <a:pt x="1336" y="6134"/>
                    <a:pt x="1343" y="6133"/>
                  </a:cubicBezTo>
                  <a:cubicBezTo>
                    <a:pt x="1387" y="6133"/>
                    <a:pt x="1387" y="6062"/>
                    <a:pt x="1343" y="6062"/>
                  </a:cubicBezTo>
                  <a:cubicBezTo>
                    <a:pt x="1111" y="6062"/>
                    <a:pt x="875" y="6058"/>
                    <a:pt x="643" y="6044"/>
                  </a:cubicBezTo>
                  <a:cubicBezTo>
                    <a:pt x="589" y="6041"/>
                    <a:pt x="514" y="6020"/>
                    <a:pt x="449" y="6020"/>
                  </a:cubicBezTo>
                  <a:cubicBezTo>
                    <a:pt x="400" y="6020"/>
                    <a:pt x="355" y="6032"/>
                    <a:pt x="329" y="6072"/>
                  </a:cubicBezTo>
                  <a:cubicBezTo>
                    <a:pt x="315" y="5915"/>
                    <a:pt x="308" y="5754"/>
                    <a:pt x="312" y="5597"/>
                  </a:cubicBezTo>
                  <a:cubicBezTo>
                    <a:pt x="312" y="5478"/>
                    <a:pt x="322" y="5361"/>
                    <a:pt x="332" y="5245"/>
                  </a:cubicBezTo>
                  <a:cubicBezTo>
                    <a:pt x="725" y="5286"/>
                    <a:pt x="1121" y="5320"/>
                    <a:pt x="1514" y="5341"/>
                  </a:cubicBezTo>
                  <a:cubicBezTo>
                    <a:pt x="1515" y="5341"/>
                    <a:pt x="1516" y="5341"/>
                    <a:pt x="1517" y="5341"/>
                  </a:cubicBezTo>
                  <a:cubicBezTo>
                    <a:pt x="1558" y="5341"/>
                    <a:pt x="1554" y="5283"/>
                    <a:pt x="1514" y="5280"/>
                  </a:cubicBezTo>
                  <a:cubicBezTo>
                    <a:pt x="1121" y="5235"/>
                    <a:pt x="728" y="5204"/>
                    <a:pt x="336" y="5180"/>
                  </a:cubicBezTo>
                  <a:cubicBezTo>
                    <a:pt x="356" y="4945"/>
                    <a:pt x="394" y="4713"/>
                    <a:pt x="441" y="4480"/>
                  </a:cubicBezTo>
                  <a:cubicBezTo>
                    <a:pt x="1271" y="4511"/>
                    <a:pt x="2101" y="4538"/>
                    <a:pt x="2935" y="4549"/>
                  </a:cubicBezTo>
                  <a:cubicBezTo>
                    <a:pt x="2993" y="4549"/>
                    <a:pt x="2993" y="4460"/>
                    <a:pt x="2935" y="4460"/>
                  </a:cubicBezTo>
                  <a:cubicBezTo>
                    <a:pt x="2108" y="4426"/>
                    <a:pt x="1285" y="4415"/>
                    <a:pt x="459" y="4405"/>
                  </a:cubicBezTo>
                  <a:cubicBezTo>
                    <a:pt x="513" y="4166"/>
                    <a:pt x="582" y="3931"/>
                    <a:pt x="667" y="3702"/>
                  </a:cubicBezTo>
                  <a:cubicBezTo>
                    <a:pt x="919" y="3751"/>
                    <a:pt x="1175" y="3775"/>
                    <a:pt x="1432" y="3775"/>
                  </a:cubicBezTo>
                  <a:cubicBezTo>
                    <a:pt x="1586" y="3775"/>
                    <a:pt x="1740" y="3766"/>
                    <a:pt x="1893" y="3750"/>
                  </a:cubicBezTo>
                  <a:cubicBezTo>
                    <a:pt x="1940" y="3743"/>
                    <a:pt x="1941" y="3674"/>
                    <a:pt x="1896" y="3674"/>
                  </a:cubicBezTo>
                  <a:cubicBezTo>
                    <a:pt x="1895" y="3674"/>
                    <a:pt x="1894" y="3674"/>
                    <a:pt x="1893" y="3674"/>
                  </a:cubicBezTo>
                  <a:cubicBezTo>
                    <a:pt x="1735" y="3691"/>
                    <a:pt x="1576" y="3699"/>
                    <a:pt x="1417" y="3699"/>
                  </a:cubicBezTo>
                  <a:cubicBezTo>
                    <a:pt x="1174" y="3699"/>
                    <a:pt x="929" y="3680"/>
                    <a:pt x="687" y="3640"/>
                  </a:cubicBezTo>
                  <a:cubicBezTo>
                    <a:pt x="803" y="3340"/>
                    <a:pt x="947" y="3049"/>
                    <a:pt x="1114" y="2776"/>
                  </a:cubicBezTo>
                  <a:cubicBezTo>
                    <a:pt x="1582" y="2821"/>
                    <a:pt x="2047" y="2875"/>
                    <a:pt x="2518" y="2909"/>
                  </a:cubicBezTo>
                  <a:cubicBezTo>
                    <a:pt x="2555" y="2909"/>
                    <a:pt x="2552" y="2851"/>
                    <a:pt x="2518" y="2848"/>
                  </a:cubicBezTo>
                  <a:cubicBezTo>
                    <a:pt x="2060" y="2797"/>
                    <a:pt x="1599" y="2766"/>
                    <a:pt x="1142" y="2725"/>
                  </a:cubicBezTo>
                  <a:cubicBezTo>
                    <a:pt x="1326" y="2431"/>
                    <a:pt x="1541" y="2155"/>
                    <a:pt x="1780" y="1902"/>
                  </a:cubicBezTo>
                  <a:cubicBezTo>
                    <a:pt x="2245" y="1950"/>
                    <a:pt x="2709" y="2001"/>
                    <a:pt x="3177" y="2032"/>
                  </a:cubicBezTo>
                  <a:cubicBezTo>
                    <a:pt x="3178" y="2032"/>
                    <a:pt x="3179" y="2032"/>
                    <a:pt x="3180" y="2032"/>
                  </a:cubicBezTo>
                  <a:cubicBezTo>
                    <a:pt x="3232" y="2032"/>
                    <a:pt x="3227" y="1953"/>
                    <a:pt x="3177" y="1950"/>
                  </a:cubicBezTo>
                  <a:cubicBezTo>
                    <a:pt x="2733" y="1899"/>
                    <a:pt x="2286" y="1868"/>
                    <a:pt x="1838" y="1837"/>
                  </a:cubicBezTo>
                  <a:cubicBezTo>
                    <a:pt x="2655" y="983"/>
                    <a:pt x="3754" y="399"/>
                    <a:pt x="5035" y="208"/>
                  </a:cubicBezTo>
                  <a:cubicBezTo>
                    <a:pt x="5322" y="165"/>
                    <a:pt x="5617" y="144"/>
                    <a:pt x="5917" y="144"/>
                  </a:cubicBezTo>
                  <a:close/>
                  <a:moveTo>
                    <a:pt x="6137" y="1"/>
                  </a:moveTo>
                  <a:cubicBezTo>
                    <a:pt x="3651" y="1"/>
                    <a:pt x="1370" y="1403"/>
                    <a:pt x="496" y="3623"/>
                  </a:cubicBezTo>
                  <a:cubicBezTo>
                    <a:pt x="486" y="3630"/>
                    <a:pt x="479" y="3647"/>
                    <a:pt x="486" y="3661"/>
                  </a:cubicBezTo>
                  <a:cubicBezTo>
                    <a:pt x="103" y="4648"/>
                    <a:pt x="1" y="5799"/>
                    <a:pt x="284" y="7059"/>
                  </a:cubicBezTo>
                  <a:cubicBezTo>
                    <a:pt x="851" y="9571"/>
                    <a:pt x="2835" y="10402"/>
                    <a:pt x="5010" y="10402"/>
                  </a:cubicBezTo>
                  <a:cubicBezTo>
                    <a:pt x="5626" y="10402"/>
                    <a:pt x="6257" y="10335"/>
                    <a:pt x="6876" y="10221"/>
                  </a:cubicBezTo>
                  <a:lnTo>
                    <a:pt x="6876" y="10221"/>
                  </a:lnTo>
                  <a:cubicBezTo>
                    <a:pt x="6848" y="11588"/>
                    <a:pt x="8528" y="12363"/>
                    <a:pt x="9699" y="12363"/>
                  </a:cubicBezTo>
                  <a:cubicBezTo>
                    <a:pt x="9702" y="12363"/>
                    <a:pt x="9704" y="12363"/>
                    <a:pt x="9707" y="12363"/>
                  </a:cubicBezTo>
                  <a:cubicBezTo>
                    <a:pt x="9785" y="12359"/>
                    <a:pt x="9823" y="12267"/>
                    <a:pt x="9768" y="12212"/>
                  </a:cubicBezTo>
                  <a:cubicBezTo>
                    <a:pt x="9294" y="11734"/>
                    <a:pt x="8983" y="11116"/>
                    <a:pt x="8884" y="10450"/>
                  </a:cubicBezTo>
                  <a:cubicBezTo>
                    <a:pt x="11134" y="10450"/>
                    <a:pt x="12497" y="8380"/>
                    <a:pt x="12651" y="6284"/>
                  </a:cubicBezTo>
                  <a:cubicBezTo>
                    <a:pt x="12849" y="3599"/>
                    <a:pt x="11271" y="1649"/>
                    <a:pt x="8877" y="587"/>
                  </a:cubicBezTo>
                  <a:cubicBezTo>
                    <a:pt x="7975" y="187"/>
                    <a:pt x="7042" y="1"/>
                    <a:pt x="6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55"/>
            <p:cNvSpPr/>
            <p:nvPr/>
          </p:nvSpPr>
          <p:spPr>
            <a:xfrm>
              <a:off x="6725715" y="2382098"/>
              <a:ext cx="182962" cy="159771"/>
            </a:xfrm>
            <a:custGeom>
              <a:avLst/>
              <a:gdLst/>
              <a:ahLst/>
              <a:cxnLst/>
              <a:rect l="l" t="t" r="r" b="b"/>
              <a:pathLst>
                <a:path w="7124" h="6221" extrusionOk="0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0;p55"/>
            <p:cNvSpPr/>
            <p:nvPr/>
          </p:nvSpPr>
          <p:spPr>
            <a:xfrm>
              <a:off x="6812085" y="2546749"/>
              <a:ext cx="41066" cy="32822"/>
            </a:xfrm>
            <a:custGeom>
              <a:avLst/>
              <a:gdLst/>
              <a:ahLst/>
              <a:cxnLst/>
              <a:rect l="l" t="t" r="r" b="b"/>
              <a:pathLst>
                <a:path w="1599" h="1278" extrusionOk="0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1;p55"/>
            <p:cNvSpPr/>
            <p:nvPr/>
          </p:nvSpPr>
          <p:spPr>
            <a:xfrm>
              <a:off x="6732367" y="2364686"/>
              <a:ext cx="36238" cy="3287"/>
            </a:xfrm>
            <a:custGeom>
              <a:avLst/>
              <a:gdLst/>
              <a:ahLst/>
              <a:cxnLst/>
              <a:rect l="l" t="t" r="r" b="b"/>
              <a:pathLst>
                <a:path w="1411" h="128" extrusionOk="0">
                  <a:moveTo>
                    <a:pt x="41" y="0"/>
                  </a:moveTo>
                  <a:cubicBezTo>
                    <a:pt x="10" y="0"/>
                    <a:pt x="1" y="55"/>
                    <a:pt x="37" y="58"/>
                  </a:cubicBezTo>
                  <a:cubicBezTo>
                    <a:pt x="365" y="104"/>
                    <a:pt x="697" y="127"/>
                    <a:pt x="1028" y="127"/>
                  </a:cubicBezTo>
                  <a:cubicBezTo>
                    <a:pt x="1139" y="127"/>
                    <a:pt x="1249" y="125"/>
                    <a:pt x="1359" y="120"/>
                  </a:cubicBezTo>
                  <a:cubicBezTo>
                    <a:pt x="1360" y="120"/>
                    <a:pt x="1361" y="120"/>
                    <a:pt x="1362" y="120"/>
                  </a:cubicBezTo>
                  <a:cubicBezTo>
                    <a:pt x="1410" y="120"/>
                    <a:pt x="1409" y="45"/>
                    <a:pt x="1362" y="45"/>
                  </a:cubicBezTo>
                  <a:cubicBezTo>
                    <a:pt x="1269" y="47"/>
                    <a:pt x="1176" y="48"/>
                    <a:pt x="1084" y="48"/>
                  </a:cubicBezTo>
                  <a:cubicBezTo>
                    <a:pt x="736" y="48"/>
                    <a:pt x="389" y="33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2;p55"/>
            <p:cNvSpPr/>
            <p:nvPr/>
          </p:nvSpPr>
          <p:spPr>
            <a:xfrm>
              <a:off x="6760438" y="2349944"/>
              <a:ext cx="50261" cy="5008"/>
            </a:xfrm>
            <a:custGeom>
              <a:avLst/>
              <a:gdLst/>
              <a:ahLst/>
              <a:cxnLst/>
              <a:rect l="l" t="t" r="r" b="b"/>
              <a:pathLst>
                <a:path w="1957" h="195" extrusionOk="0">
                  <a:moveTo>
                    <a:pt x="55" y="0"/>
                  </a:moveTo>
                  <a:cubicBezTo>
                    <a:pt x="10" y="0"/>
                    <a:pt x="1" y="79"/>
                    <a:pt x="47" y="86"/>
                  </a:cubicBezTo>
                  <a:cubicBezTo>
                    <a:pt x="517" y="159"/>
                    <a:pt x="990" y="194"/>
                    <a:pt x="1465" y="194"/>
                  </a:cubicBezTo>
                  <a:cubicBezTo>
                    <a:pt x="1608" y="194"/>
                    <a:pt x="1752" y="191"/>
                    <a:pt x="1895" y="185"/>
                  </a:cubicBezTo>
                  <a:cubicBezTo>
                    <a:pt x="1957" y="185"/>
                    <a:pt x="1957" y="93"/>
                    <a:pt x="1895" y="93"/>
                  </a:cubicBezTo>
                  <a:cubicBezTo>
                    <a:pt x="1839" y="93"/>
                    <a:pt x="1783" y="94"/>
                    <a:pt x="1728" y="94"/>
                  </a:cubicBezTo>
                  <a:cubicBezTo>
                    <a:pt x="1169" y="94"/>
                    <a:pt x="613" y="63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926509" y="3149363"/>
            <a:ext cx="5769201" cy="2916000"/>
            <a:chOff x="5138945" y="3177072"/>
            <a:chExt cx="5769201" cy="2916000"/>
          </a:xfrm>
        </p:grpSpPr>
        <p:sp>
          <p:nvSpPr>
            <p:cNvPr id="12" name="任意多边形 8"/>
            <p:cNvSpPr/>
            <p:nvPr/>
          </p:nvSpPr>
          <p:spPr>
            <a:xfrm>
              <a:off x="5138945" y="5547431"/>
              <a:ext cx="5769201" cy="60959"/>
            </a:xfrm>
            <a:custGeom>
              <a:avLst/>
              <a:gdLst>
                <a:gd name="connsiteX0" fmla="*/ 0 w 3585029"/>
                <a:gd name="connsiteY0" fmla="*/ 58058 h 58058"/>
                <a:gd name="connsiteX1" fmla="*/ 2423886 w 3585029"/>
                <a:gd name="connsiteY1" fmla="*/ 14515 h 58058"/>
                <a:gd name="connsiteX2" fmla="*/ 3585029 w 3585029"/>
                <a:gd name="connsiteY2" fmla="*/ 0 h 58058"/>
                <a:gd name="connsiteX0" fmla="*/ 0 w 3657601"/>
                <a:gd name="connsiteY0" fmla="*/ 46769 h 46769"/>
                <a:gd name="connsiteX1" fmla="*/ 2423886 w 3657601"/>
                <a:gd name="connsiteY1" fmla="*/ 3226 h 46769"/>
                <a:gd name="connsiteX2" fmla="*/ 3657601 w 3657601"/>
                <a:gd name="connsiteY2" fmla="*/ 3226 h 46769"/>
                <a:gd name="connsiteX0" fmla="*/ 0 w 3657601"/>
                <a:gd name="connsiteY0" fmla="*/ 43543 h 43543"/>
                <a:gd name="connsiteX1" fmla="*/ 2046515 w 3657601"/>
                <a:gd name="connsiteY1" fmla="*/ 29029 h 43543"/>
                <a:gd name="connsiteX2" fmla="*/ 3657601 w 3657601"/>
                <a:gd name="connsiteY2" fmla="*/ 0 h 4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1" h="43543">
                  <a:moveTo>
                    <a:pt x="0" y="43543"/>
                  </a:moveTo>
                  <a:lnTo>
                    <a:pt x="2046515" y="29029"/>
                  </a:lnTo>
                  <a:lnTo>
                    <a:pt x="3657601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3" name="任意多边形 10"/>
            <p:cNvSpPr/>
            <p:nvPr/>
          </p:nvSpPr>
          <p:spPr>
            <a:xfrm>
              <a:off x="5510499" y="3457061"/>
              <a:ext cx="5068760" cy="1858140"/>
            </a:xfrm>
            <a:custGeom>
              <a:avLst/>
              <a:gdLst>
                <a:gd name="connsiteX0" fmla="*/ 0 w 3802743"/>
                <a:gd name="connsiteY0" fmla="*/ 1393605 h 1393605"/>
                <a:gd name="connsiteX1" fmla="*/ 174172 w 3802743"/>
                <a:gd name="connsiteY1" fmla="*/ 1059777 h 1393605"/>
                <a:gd name="connsiteX2" fmla="*/ 290286 w 3802743"/>
                <a:gd name="connsiteY2" fmla="*/ 1219434 h 1393605"/>
                <a:gd name="connsiteX3" fmla="*/ 537029 w 3802743"/>
                <a:gd name="connsiteY3" fmla="*/ 667891 h 1393605"/>
                <a:gd name="connsiteX4" fmla="*/ 754743 w 3802743"/>
                <a:gd name="connsiteY4" fmla="*/ 1190405 h 1393605"/>
                <a:gd name="connsiteX5" fmla="*/ 870857 w 3802743"/>
                <a:gd name="connsiteY5" fmla="*/ 827548 h 1393605"/>
                <a:gd name="connsiteX6" fmla="*/ 1059543 w 3802743"/>
                <a:gd name="connsiteY6" fmla="*/ 1146862 h 1393605"/>
                <a:gd name="connsiteX7" fmla="*/ 1277257 w 3802743"/>
                <a:gd name="connsiteY7" fmla="*/ 595320 h 1393605"/>
                <a:gd name="connsiteX8" fmla="*/ 1436915 w 3802743"/>
                <a:gd name="connsiteY8" fmla="*/ 1074291 h 1393605"/>
                <a:gd name="connsiteX9" fmla="*/ 1669143 w 3802743"/>
                <a:gd name="connsiteY9" fmla="*/ 174405 h 1393605"/>
                <a:gd name="connsiteX10" fmla="*/ 1886857 w 3802743"/>
                <a:gd name="connsiteY10" fmla="*/ 1074291 h 1393605"/>
                <a:gd name="connsiteX11" fmla="*/ 2104572 w 3802743"/>
                <a:gd name="connsiteY11" fmla="*/ 638862 h 1393605"/>
                <a:gd name="connsiteX12" fmla="*/ 2220686 w 3802743"/>
                <a:gd name="connsiteY12" fmla="*/ 363091 h 1393605"/>
                <a:gd name="connsiteX13" fmla="*/ 2351315 w 3802743"/>
                <a:gd name="connsiteY13" fmla="*/ 1030748 h 1393605"/>
                <a:gd name="connsiteX14" fmla="*/ 2510972 w 3802743"/>
                <a:gd name="connsiteY14" fmla="*/ 145377 h 1393605"/>
                <a:gd name="connsiteX15" fmla="*/ 2612572 w 3802743"/>
                <a:gd name="connsiteY15" fmla="*/ 566291 h 1393605"/>
                <a:gd name="connsiteX16" fmla="*/ 2714172 w 3802743"/>
                <a:gd name="connsiteY16" fmla="*/ 377605 h 1393605"/>
                <a:gd name="connsiteX17" fmla="*/ 2801257 w 3802743"/>
                <a:gd name="connsiteY17" fmla="*/ 551777 h 1393605"/>
                <a:gd name="connsiteX18" fmla="*/ 2960915 w 3802743"/>
                <a:gd name="connsiteY18" fmla="*/ 276005 h 1393605"/>
                <a:gd name="connsiteX19" fmla="*/ 3149600 w 3802743"/>
                <a:gd name="connsiteY19" fmla="*/ 696920 h 1393605"/>
                <a:gd name="connsiteX20" fmla="*/ 3222172 w 3802743"/>
                <a:gd name="connsiteY20" fmla="*/ 234 h 1393605"/>
                <a:gd name="connsiteX21" fmla="*/ 3410857 w 3802743"/>
                <a:gd name="connsiteY21" fmla="*/ 784005 h 1393605"/>
                <a:gd name="connsiteX22" fmla="*/ 3526972 w 3802743"/>
                <a:gd name="connsiteY22" fmla="*/ 595320 h 1393605"/>
                <a:gd name="connsiteX23" fmla="*/ 3802743 w 3802743"/>
                <a:gd name="connsiteY23" fmla="*/ 1175891 h 139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2743" h="1393605">
                  <a:moveTo>
                    <a:pt x="0" y="1393605"/>
                  </a:moveTo>
                  <a:cubicBezTo>
                    <a:pt x="62895" y="1241205"/>
                    <a:pt x="125791" y="1088805"/>
                    <a:pt x="174172" y="1059777"/>
                  </a:cubicBezTo>
                  <a:cubicBezTo>
                    <a:pt x="222553" y="1030749"/>
                    <a:pt x="229810" y="1284748"/>
                    <a:pt x="290286" y="1219434"/>
                  </a:cubicBezTo>
                  <a:cubicBezTo>
                    <a:pt x="350762" y="1154120"/>
                    <a:pt x="459620" y="672729"/>
                    <a:pt x="537029" y="667891"/>
                  </a:cubicBezTo>
                  <a:cubicBezTo>
                    <a:pt x="614438" y="663053"/>
                    <a:pt x="699105" y="1163796"/>
                    <a:pt x="754743" y="1190405"/>
                  </a:cubicBezTo>
                  <a:cubicBezTo>
                    <a:pt x="810381" y="1217014"/>
                    <a:pt x="820057" y="834805"/>
                    <a:pt x="870857" y="827548"/>
                  </a:cubicBezTo>
                  <a:cubicBezTo>
                    <a:pt x="921657" y="820291"/>
                    <a:pt x="991810" y="1185567"/>
                    <a:pt x="1059543" y="1146862"/>
                  </a:cubicBezTo>
                  <a:cubicBezTo>
                    <a:pt x="1127276" y="1108157"/>
                    <a:pt x="1214362" y="607415"/>
                    <a:pt x="1277257" y="595320"/>
                  </a:cubicBezTo>
                  <a:cubicBezTo>
                    <a:pt x="1340152" y="583225"/>
                    <a:pt x="1371601" y="1144443"/>
                    <a:pt x="1436915" y="1074291"/>
                  </a:cubicBezTo>
                  <a:cubicBezTo>
                    <a:pt x="1502229" y="1004138"/>
                    <a:pt x="1594153" y="174405"/>
                    <a:pt x="1669143" y="174405"/>
                  </a:cubicBezTo>
                  <a:cubicBezTo>
                    <a:pt x="1744133" y="174405"/>
                    <a:pt x="1814286" y="996882"/>
                    <a:pt x="1886857" y="1074291"/>
                  </a:cubicBezTo>
                  <a:cubicBezTo>
                    <a:pt x="1959428" y="1151700"/>
                    <a:pt x="2048934" y="757395"/>
                    <a:pt x="2104572" y="638862"/>
                  </a:cubicBezTo>
                  <a:cubicBezTo>
                    <a:pt x="2160210" y="520329"/>
                    <a:pt x="2179562" y="297777"/>
                    <a:pt x="2220686" y="363091"/>
                  </a:cubicBezTo>
                  <a:cubicBezTo>
                    <a:pt x="2261810" y="428405"/>
                    <a:pt x="2302934" y="1067034"/>
                    <a:pt x="2351315" y="1030748"/>
                  </a:cubicBezTo>
                  <a:cubicBezTo>
                    <a:pt x="2399696" y="994462"/>
                    <a:pt x="2467429" y="222787"/>
                    <a:pt x="2510972" y="145377"/>
                  </a:cubicBezTo>
                  <a:cubicBezTo>
                    <a:pt x="2554515" y="67967"/>
                    <a:pt x="2578705" y="527586"/>
                    <a:pt x="2612572" y="566291"/>
                  </a:cubicBezTo>
                  <a:cubicBezTo>
                    <a:pt x="2646439" y="604996"/>
                    <a:pt x="2682725" y="380024"/>
                    <a:pt x="2714172" y="377605"/>
                  </a:cubicBezTo>
                  <a:cubicBezTo>
                    <a:pt x="2745620" y="375186"/>
                    <a:pt x="2760133" y="568710"/>
                    <a:pt x="2801257" y="551777"/>
                  </a:cubicBezTo>
                  <a:cubicBezTo>
                    <a:pt x="2842381" y="534844"/>
                    <a:pt x="2902858" y="251815"/>
                    <a:pt x="2960915" y="276005"/>
                  </a:cubicBezTo>
                  <a:cubicBezTo>
                    <a:pt x="3018972" y="300195"/>
                    <a:pt x="3106057" y="742882"/>
                    <a:pt x="3149600" y="696920"/>
                  </a:cubicBezTo>
                  <a:cubicBezTo>
                    <a:pt x="3193143" y="650958"/>
                    <a:pt x="3178629" y="-14280"/>
                    <a:pt x="3222172" y="234"/>
                  </a:cubicBezTo>
                  <a:cubicBezTo>
                    <a:pt x="3265715" y="14748"/>
                    <a:pt x="3360057" y="684824"/>
                    <a:pt x="3410857" y="784005"/>
                  </a:cubicBezTo>
                  <a:cubicBezTo>
                    <a:pt x="3461657" y="883186"/>
                    <a:pt x="3461658" y="530006"/>
                    <a:pt x="3526972" y="595320"/>
                  </a:cubicBezTo>
                  <a:cubicBezTo>
                    <a:pt x="3592286" y="660634"/>
                    <a:pt x="3697514" y="918262"/>
                    <a:pt x="3802743" y="1175891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4" name="任意多边形 8"/>
            <p:cNvSpPr/>
            <p:nvPr/>
          </p:nvSpPr>
          <p:spPr>
            <a:xfrm rot="5400000">
              <a:off x="4022019" y="4604592"/>
              <a:ext cx="2916000" cy="60959"/>
            </a:xfrm>
            <a:custGeom>
              <a:avLst/>
              <a:gdLst>
                <a:gd name="connsiteX0" fmla="*/ 0 w 3585029"/>
                <a:gd name="connsiteY0" fmla="*/ 58058 h 58058"/>
                <a:gd name="connsiteX1" fmla="*/ 2423886 w 3585029"/>
                <a:gd name="connsiteY1" fmla="*/ 14515 h 58058"/>
                <a:gd name="connsiteX2" fmla="*/ 3585029 w 3585029"/>
                <a:gd name="connsiteY2" fmla="*/ 0 h 58058"/>
                <a:gd name="connsiteX0" fmla="*/ 0 w 3657601"/>
                <a:gd name="connsiteY0" fmla="*/ 46769 h 46769"/>
                <a:gd name="connsiteX1" fmla="*/ 2423886 w 3657601"/>
                <a:gd name="connsiteY1" fmla="*/ 3226 h 46769"/>
                <a:gd name="connsiteX2" fmla="*/ 3657601 w 3657601"/>
                <a:gd name="connsiteY2" fmla="*/ 3226 h 46769"/>
                <a:gd name="connsiteX0" fmla="*/ 0 w 3657601"/>
                <a:gd name="connsiteY0" fmla="*/ 43543 h 43543"/>
                <a:gd name="connsiteX1" fmla="*/ 2046515 w 3657601"/>
                <a:gd name="connsiteY1" fmla="*/ 29029 h 43543"/>
                <a:gd name="connsiteX2" fmla="*/ 3657601 w 3657601"/>
                <a:gd name="connsiteY2" fmla="*/ 0 h 4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1" h="43543">
                  <a:moveTo>
                    <a:pt x="0" y="43543"/>
                  </a:moveTo>
                  <a:lnTo>
                    <a:pt x="2046515" y="29029"/>
                  </a:lnTo>
                  <a:lnTo>
                    <a:pt x="3657601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pic>
        <p:nvPicPr>
          <p:cNvPr id="16" name="Picture 2" descr="growth graph Icon 3329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15" y="3669498"/>
            <a:ext cx="2013663" cy="20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9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7844" y="2139751"/>
            <a:ext cx="8405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kern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看到字詞突然不知道他的讀音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?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491" y="480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oogle Shape;2517;p55"/>
          <p:cNvGrpSpPr/>
          <p:nvPr/>
        </p:nvGrpSpPr>
        <p:grpSpPr>
          <a:xfrm rot="484879">
            <a:off x="1184486" y="1782848"/>
            <a:ext cx="1125549" cy="1044212"/>
            <a:chOff x="6663486" y="2336281"/>
            <a:chExt cx="342245" cy="317513"/>
          </a:xfrm>
        </p:grpSpPr>
        <p:sp>
          <p:nvSpPr>
            <p:cNvPr id="7" name="Google Shape;2518;p55"/>
            <p:cNvSpPr/>
            <p:nvPr/>
          </p:nvSpPr>
          <p:spPr>
            <a:xfrm>
              <a:off x="6663486" y="2336281"/>
              <a:ext cx="342245" cy="317513"/>
            </a:xfrm>
            <a:custGeom>
              <a:avLst/>
              <a:gdLst/>
              <a:ahLst/>
              <a:cxnLst/>
              <a:rect l="l" t="t" r="r" b="b"/>
              <a:pathLst>
                <a:path w="13326" h="12363" extrusionOk="0">
                  <a:moveTo>
                    <a:pt x="5917" y="144"/>
                  </a:moveTo>
                  <a:cubicBezTo>
                    <a:pt x="8268" y="144"/>
                    <a:pt x="10898" y="1431"/>
                    <a:pt x="11995" y="3493"/>
                  </a:cubicBezTo>
                  <a:cubicBezTo>
                    <a:pt x="13325" y="5992"/>
                    <a:pt x="12039" y="10256"/>
                    <a:pt x="8851" y="10256"/>
                  </a:cubicBezTo>
                  <a:cubicBezTo>
                    <a:pt x="8797" y="10256"/>
                    <a:pt x="8744" y="10254"/>
                    <a:pt x="8689" y="10252"/>
                  </a:cubicBezTo>
                  <a:cubicBezTo>
                    <a:pt x="8687" y="10252"/>
                    <a:pt x="8685" y="10252"/>
                    <a:pt x="8683" y="10252"/>
                  </a:cubicBezTo>
                  <a:cubicBezTo>
                    <a:pt x="8566" y="10252"/>
                    <a:pt x="8568" y="10436"/>
                    <a:pt x="8689" y="10443"/>
                  </a:cubicBezTo>
                  <a:lnTo>
                    <a:pt x="8716" y="10443"/>
                  </a:lnTo>
                  <a:cubicBezTo>
                    <a:pt x="8805" y="11089"/>
                    <a:pt x="9082" y="11690"/>
                    <a:pt x="9509" y="12182"/>
                  </a:cubicBezTo>
                  <a:cubicBezTo>
                    <a:pt x="9096" y="12154"/>
                    <a:pt x="8693" y="12048"/>
                    <a:pt x="8320" y="11878"/>
                  </a:cubicBezTo>
                  <a:lnTo>
                    <a:pt x="8320" y="11878"/>
                  </a:lnTo>
                  <a:cubicBezTo>
                    <a:pt x="8385" y="11901"/>
                    <a:pt x="8494" y="11895"/>
                    <a:pt x="8563" y="11898"/>
                  </a:cubicBezTo>
                  <a:cubicBezTo>
                    <a:pt x="8672" y="11908"/>
                    <a:pt x="8778" y="11915"/>
                    <a:pt x="8887" y="11915"/>
                  </a:cubicBezTo>
                  <a:cubicBezTo>
                    <a:pt x="8915" y="11915"/>
                    <a:pt x="8921" y="11871"/>
                    <a:pt x="8894" y="11867"/>
                  </a:cubicBezTo>
                  <a:cubicBezTo>
                    <a:pt x="8809" y="11854"/>
                    <a:pt x="8720" y="11843"/>
                    <a:pt x="8631" y="11837"/>
                  </a:cubicBezTo>
                  <a:lnTo>
                    <a:pt x="8494" y="11826"/>
                  </a:lnTo>
                  <a:lnTo>
                    <a:pt x="8327" y="11826"/>
                  </a:lnTo>
                  <a:cubicBezTo>
                    <a:pt x="8334" y="11820"/>
                    <a:pt x="8334" y="11813"/>
                    <a:pt x="8331" y="11802"/>
                  </a:cubicBezTo>
                  <a:lnTo>
                    <a:pt x="8324" y="11792"/>
                  </a:lnTo>
                  <a:cubicBezTo>
                    <a:pt x="8319" y="11787"/>
                    <a:pt x="8314" y="11784"/>
                    <a:pt x="8307" y="11784"/>
                  </a:cubicBezTo>
                  <a:cubicBezTo>
                    <a:pt x="8305" y="11784"/>
                    <a:pt x="8303" y="11784"/>
                    <a:pt x="8300" y="11785"/>
                  </a:cubicBezTo>
                  <a:cubicBezTo>
                    <a:pt x="8242" y="11799"/>
                    <a:pt x="8262" y="11843"/>
                    <a:pt x="8300" y="11867"/>
                  </a:cubicBezTo>
                  <a:cubicBezTo>
                    <a:pt x="8064" y="11755"/>
                    <a:pt x="7842" y="11611"/>
                    <a:pt x="7647" y="11440"/>
                  </a:cubicBezTo>
                  <a:lnTo>
                    <a:pt x="7647" y="11440"/>
                  </a:lnTo>
                  <a:cubicBezTo>
                    <a:pt x="7910" y="11451"/>
                    <a:pt x="8173" y="11471"/>
                    <a:pt x="8436" y="11502"/>
                  </a:cubicBezTo>
                  <a:cubicBezTo>
                    <a:pt x="8437" y="11502"/>
                    <a:pt x="8438" y="11502"/>
                    <a:pt x="8439" y="11502"/>
                  </a:cubicBezTo>
                  <a:cubicBezTo>
                    <a:pt x="8474" y="11502"/>
                    <a:pt x="8483" y="11440"/>
                    <a:pt x="8447" y="11434"/>
                  </a:cubicBezTo>
                  <a:cubicBezTo>
                    <a:pt x="8153" y="11386"/>
                    <a:pt x="7859" y="11362"/>
                    <a:pt x="7562" y="11362"/>
                  </a:cubicBezTo>
                  <a:cubicBezTo>
                    <a:pt x="7443" y="11249"/>
                    <a:pt x="7340" y="11119"/>
                    <a:pt x="7251" y="10979"/>
                  </a:cubicBezTo>
                  <a:lnTo>
                    <a:pt x="7251" y="10979"/>
                  </a:lnTo>
                  <a:cubicBezTo>
                    <a:pt x="7473" y="11017"/>
                    <a:pt x="7695" y="11061"/>
                    <a:pt x="7917" y="11085"/>
                  </a:cubicBezTo>
                  <a:cubicBezTo>
                    <a:pt x="7918" y="11085"/>
                    <a:pt x="7919" y="11085"/>
                    <a:pt x="7920" y="11085"/>
                  </a:cubicBezTo>
                  <a:cubicBezTo>
                    <a:pt x="7948" y="11085"/>
                    <a:pt x="7954" y="11034"/>
                    <a:pt x="7924" y="11031"/>
                  </a:cubicBezTo>
                  <a:cubicBezTo>
                    <a:pt x="7695" y="10986"/>
                    <a:pt x="7463" y="10959"/>
                    <a:pt x="7231" y="10928"/>
                  </a:cubicBezTo>
                  <a:cubicBezTo>
                    <a:pt x="7227" y="10928"/>
                    <a:pt x="7224" y="10928"/>
                    <a:pt x="7221" y="10932"/>
                  </a:cubicBezTo>
                  <a:cubicBezTo>
                    <a:pt x="7142" y="10795"/>
                    <a:pt x="7081" y="10648"/>
                    <a:pt x="7040" y="10494"/>
                  </a:cubicBezTo>
                  <a:lnTo>
                    <a:pt x="7040" y="10494"/>
                  </a:lnTo>
                  <a:cubicBezTo>
                    <a:pt x="7132" y="10501"/>
                    <a:pt x="7225" y="10505"/>
                    <a:pt x="7318" y="10505"/>
                  </a:cubicBezTo>
                  <a:cubicBezTo>
                    <a:pt x="7498" y="10505"/>
                    <a:pt x="7679" y="10492"/>
                    <a:pt x="7859" y="10467"/>
                  </a:cubicBezTo>
                  <a:cubicBezTo>
                    <a:pt x="7892" y="10460"/>
                    <a:pt x="7887" y="10402"/>
                    <a:pt x="7852" y="10402"/>
                  </a:cubicBezTo>
                  <a:cubicBezTo>
                    <a:pt x="7851" y="10402"/>
                    <a:pt x="7850" y="10402"/>
                    <a:pt x="7849" y="10402"/>
                  </a:cubicBezTo>
                  <a:cubicBezTo>
                    <a:pt x="7630" y="10424"/>
                    <a:pt x="7410" y="10435"/>
                    <a:pt x="7190" y="10435"/>
                  </a:cubicBezTo>
                  <a:cubicBezTo>
                    <a:pt x="7135" y="10435"/>
                    <a:pt x="7081" y="10434"/>
                    <a:pt x="7026" y="10433"/>
                  </a:cubicBezTo>
                  <a:cubicBezTo>
                    <a:pt x="7002" y="10331"/>
                    <a:pt x="6985" y="10225"/>
                    <a:pt x="6978" y="10119"/>
                  </a:cubicBezTo>
                  <a:cubicBezTo>
                    <a:pt x="6980" y="10084"/>
                    <a:pt x="6954" y="10066"/>
                    <a:pt x="6928" y="10066"/>
                  </a:cubicBezTo>
                  <a:cubicBezTo>
                    <a:pt x="6903" y="10066"/>
                    <a:pt x="6877" y="10082"/>
                    <a:pt x="6876" y="10115"/>
                  </a:cubicBezTo>
                  <a:cubicBezTo>
                    <a:pt x="6246" y="10206"/>
                    <a:pt x="5587" y="10281"/>
                    <a:pt x="4934" y="10281"/>
                  </a:cubicBezTo>
                  <a:cubicBezTo>
                    <a:pt x="3915" y="10281"/>
                    <a:pt x="2911" y="10098"/>
                    <a:pt x="2053" y="9507"/>
                  </a:cubicBezTo>
                  <a:lnTo>
                    <a:pt x="2053" y="9507"/>
                  </a:lnTo>
                  <a:cubicBezTo>
                    <a:pt x="2702" y="9593"/>
                    <a:pt x="3355" y="9675"/>
                    <a:pt x="4007" y="9743"/>
                  </a:cubicBezTo>
                  <a:cubicBezTo>
                    <a:pt x="4009" y="9743"/>
                    <a:pt x="4011" y="9744"/>
                    <a:pt x="4013" y="9744"/>
                  </a:cubicBezTo>
                  <a:cubicBezTo>
                    <a:pt x="4048" y="9744"/>
                    <a:pt x="4046" y="9685"/>
                    <a:pt x="4007" y="9678"/>
                  </a:cubicBezTo>
                  <a:cubicBezTo>
                    <a:pt x="3324" y="9586"/>
                    <a:pt x="2637" y="9507"/>
                    <a:pt x="1948" y="9432"/>
                  </a:cubicBezTo>
                  <a:cubicBezTo>
                    <a:pt x="1749" y="9285"/>
                    <a:pt x="1565" y="9115"/>
                    <a:pt x="1401" y="8927"/>
                  </a:cubicBezTo>
                  <a:lnTo>
                    <a:pt x="1401" y="8927"/>
                  </a:lnTo>
                  <a:cubicBezTo>
                    <a:pt x="1794" y="9019"/>
                    <a:pt x="2190" y="9081"/>
                    <a:pt x="2590" y="9111"/>
                  </a:cubicBezTo>
                  <a:cubicBezTo>
                    <a:pt x="2591" y="9111"/>
                    <a:pt x="2592" y="9111"/>
                    <a:pt x="2593" y="9111"/>
                  </a:cubicBezTo>
                  <a:cubicBezTo>
                    <a:pt x="2630" y="9111"/>
                    <a:pt x="2626" y="9053"/>
                    <a:pt x="2590" y="9046"/>
                  </a:cubicBezTo>
                  <a:cubicBezTo>
                    <a:pt x="2166" y="8999"/>
                    <a:pt x="1749" y="8941"/>
                    <a:pt x="1336" y="8852"/>
                  </a:cubicBezTo>
                  <a:cubicBezTo>
                    <a:pt x="1172" y="8654"/>
                    <a:pt x="1029" y="8439"/>
                    <a:pt x="909" y="8213"/>
                  </a:cubicBezTo>
                  <a:lnTo>
                    <a:pt x="909" y="8213"/>
                  </a:lnTo>
                  <a:cubicBezTo>
                    <a:pt x="1237" y="8237"/>
                    <a:pt x="1568" y="8264"/>
                    <a:pt x="1896" y="8278"/>
                  </a:cubicBezTo>
                  <a:cubicBezTo>
                    <a:pt x="1941" y="8278"/>
                    <a:pt x="1941" y="8217"/>
                    <a:pt x="1896" y="8213"/>
                  </a:cubicBezTo>
                  <a:cubicBezTo>
                    <a:pt x="1555" y="8186"/>
                    <a:pt x="1213" y="8165"/>
                    <a:pt x="872" y="8148"/>
                  </a:cubicBezTo>
                  <a:cubicBezTo>
                    <a:pt x="763" y="7933"/>
                    <a:pt x="667" y="7708"/>
                    <a:pt x="592" y="7479"/>
                  </a:cubicBezTo>
                  <a:lnTo>
                    <a:pt x="592" y="7479"/>
                  </a:lnTo>
                  <a:cubicBezTo>
                    <a:pt x="895" y="7529"/>
                    <a:pt x="1201" y="7556"/>
                    <a:pt x="1507" y="7556"/>
                  </a:cubicBezTo>
                  <a:cubicBezTo>
                    <a:pt x="1556" y="7556"/>
                    <a:pt x="1605" y="7555"/>
                    <a:pt x="1654" y="7554"/>
                  </a:cubicBezTo>
                  <a:cubicBezTo>
                    <a:pt x="1702" y="7554"/>
                    <a:pt x="1702" y="7486"/>
                    <a:pt x="1654" y="7486"/>
                  </a:cubicBezTo>
                  <a:cubicBezTo>
                    <a:pt x="1292" y="7482"/>
                    <a:pt x="926" y="7452"/>
                    <a:pt x="568" y="7400"/>
                  </a:cubicBezTo>
                  <a:cubicBezTo>
                    <a:pt x="510" y="7209"/>
                    <a:pt x="462" y="7018"/>
                    <a:pt x="424" y="6820"/>
                  </a:cubicBezTo>
                  <a:lnTo>
                    <a:pt x="424" y="6820"/>
                  </a:lnTo>
                  <a:cubicBezTo>
                    <a:pt x="895" y="6828"/>
                    <a:pt x="1365" y="6840"/>
                    <a:pt x="1834" y="6840"/>
                  </a:cubicBezTo>
                  <a:cubicBezTo>
                    <a:pt x="2098" y="6840"/>
                    <a:pt x="2361" y="6836"/>
                    <a:pt x="2624" y="6827"/>
                  </a:cubicBezTo>
                  <a:cubicBezTo>
                    <a:pt x="2665" y="6823"/>
                    <a:pt x="2665" y="6765"/>
                    <a:pt x="2624" y="6762"/>
                  </a:cubicBezTo>
                  <a:cubicBezTo>
                    <a:pt x="2257" y="6745"/>
                    <a:pt x="1888" y="6739"/>
                    <a:pt x="1519" y="6739"/>
                  </a:cubicBezTo>
                  <a:cubicBezTo>
                    <a:pt x="1150" y="6739"/>
                    <a:pt x="781" y="6745"/>
                    <a:pt x="414" y="6748"/>
                  </a:cubicBezTo>
                  <a:cubicBezTo>
                    <a:pt x="373" y="6536"/>
                    <a:pt x="346" y="6321"/>
                    <a:pt x="332" y="6106"/>
                  </a:cubicBezTo>
                  <a:lnTo>
                    <a:pt x="332" y="6106"/>
                  </a:lnTo>
                  <a:cubicBezTo>
                    <a:pt x="338" y="6121"/>
                    <a:pt x="354" y="6131"/>
                    <a:pt x="372" y="6131"/>
                  </a:cubicBezTo>
                  <a:cubicBezTo>
                    <a:pt x="375" y="6131"/>
                    <a:pt x="377" y="6130"/>
                    <a:pt x="380" y="6130"/>
                  </a:cubicBezTo>
                  <a:cubicBezTo>
                    <a:pt x="390" y="6126"/>
                    <a:pt x="401" y="6120"/>
                    <a:pt x="404" y="6106"/>
                  </a:cubicBezTo>
                  <a:lnTo>
                    <a:pt x="404" y="6099"/>
                  </a:lnTo>
                  <a:cubicBezTo>
                    <a:pt x="560" y="6121"/>
                    <a:pt x="1135" y="6134"/>
                    <a:pt x="1303" y="6134"/>
                  </a:cubicBezTo>
                  <a:cubicBezTo>
                    <a:pt x="1322" y="6134"/>
                    <a:pt x="1336" y="6134"/>
                    <a:pt x="1343" y="6133"/>
                  </a:cubicBezTo>
                  <a:cubicBezTo>
                    <a:pt x="1387" y="6133"/>
                    <a:pt x="1387" y="6062"/>
                    <a:pt x="1343" y="6062"/>
                  </a:cubicBezTo>
                  <a:cubicBezTo>
                    <a:pt x="1111" y="6062"/>
                    <a:pt x="875" y="6058"/>
                    <a:pt x="643" y="6044"/>
                  </a:cubicBezTo>
                  <a:cubicBezTo>
                    <a:pt x="589" y="6041"/>
                    <a:pt x="514" y="6020"/>
                    <a:pt x="449" y="6020"/>
                  </a:cubicBezTo>
                  <a:cubicBezTo>
                    <a:pt x="400" y="6020"/>
                    <a:pt x="355" y="6032"/>
                    <a:pt x="329" y="6072"/>
                  </a:cubicBezTo>
                  <a:cubicBezTo>
                    <a:pt x="315" y="5915"/>
                    <a:pt x="308" y="5754"/>
                    <a:pt x="312" y="5597"/>
                  </a:cubicBezTo>
                  <a:cubicBezTo>
                    <a:pt x="312" y="5478"/>
                    <a:pt x="322" y="5361"/>
                    <a:pt x="332" y="5245"/>
                  </a:cubicBezTo>
                  <a:cubicBezTo>
                    <a:pt x="725" y="5286"/>
                    <a:pt x="1121" y="5320"/>
                    <a:pt x="1514" y="5341"/>
                  </a:cubicBezTo>
                  <a:cubicBezTo>
                    <a:pt x="1515" y="5341"/>
                    <a:pt x="1516" y="5341"/>
                    <a:pt x="1517" y="5341"/>
                  </a:cubicBezTo>
                  <a:cubicBezTo>
                    <a:pt x="1558" y="5341"/>
                    <a:pt x="1554" y="5283"/>
                    <a:pt x="1514" y="5280"/>
                  </a:cubicBezTo>
                  <a:cubicBezTo>
                    <a:pt x="1121" y="5235"/>
                    <a:pt x="728" y="5204"/>
                    <a:pt x="336" y="5180"/>
                  </a:cubicBezTo>
                  <a:cubicBezTo>
                    <a:pt x="356" y="4945"/>
                    <a:pt x="394" y="4713"/>
                    <a:pt x="441" y="4480"/>
                  </a:cubicBezTo>
                  <a:cubicBezTo>
                    <a:pt x="1271" y="4511"/>
                    <a:pt x="2101" y="4538"/>
                    <a:pt x="2935" y="4549"/>
                  </a:cubicBezTo>
                  <a:cubicBezTo>
                    <a:pt x="2993" y="4549"/>
                    <a:pt x="2993" y="4460"/>
                    <a:pt x="2935" y="4460"/>
                  </a:cubicBezTo>
                  <a:cubicBezTo>
                    <a:pt x="2108" y="4426"/>
                    <a:pt x="1285" y="4415"/>
                    <a:pt x="459" y="4405"/>
                  </a:cubicBezTo>
                  <a:cubicBezTo>
                    <a:pt x="513" y="4166"/>
                    <a:pt x="582" y="3931"/>
                    <a:pt x="667" y="3702"/>
                  </a:cubicBezTo>
                  <a:cubicBezTo>
                    <a:pt x="919" y="3751"/>
                    <a:pt x="1175" y="3775"/>
                    <a:pt x="1432" y="3775"/>
                  </a:cubicBezTo>
                  <a:cubicBezTo>
                    <a:pt x="1586" y="3775"/>
                    <a:pt x="1740" y="3766"/>
                    <a:pt x="1893" y="3750"/>
                  </a:cubicBezTo>
                  <a:cubicBezTo>
                    <a:pt x="1940" y="3743"/>
                    <a:pt x="1941" y="3674"/>
                    <a:pt x="1896" y="3674"/>
                  </a:cubicBezTo>
                  <a:cubicBezTo>
                    <a:pt x="1895" y="3674"/>
                    <a:pt x="1894" y="3674"/>
                    <a:pt x="1893" y="3674"/>
                  </a:cubicBezTo>
                  <a:cubicBezTo>
                    <a:pt x="1735" y="3691"/>
                    <a:pt x="1576" y="3699"/>
                    <a:pt x="1417" y="3699"/>
                  </a:cubicBezTo>
                  <a:cubicBezTo>
                    <a:pt x="1174" y="3699"/>
                    <a:pt x="929" y="3680"/>
                    <a:pt x="687" y="3640"/>
                  </a:cubicBezTo>
                  <a:cubicBezTo>
                    <a:pt x="803" y="3340"/>
                    <a:pt x="947" y="3049"/>
                    <a:pt x="1114" y="2776"/>
                  </a:cubicBezTo>
                  <a:cubicBezTo>
                    <a:pt x="1582" y="2821"/>
                    <a:pt x="2047" y="2875"/>
                    <a:pt x="2518" y="2909"/>
                  </a:cubicBezTo>
                  <a:cubicBezTo>
                    <a:pt x="2555" y="2909"/>
                    <a:pt x="2552" y="2851"/>
                    <a:pt x="2518" y="2848"/>
                  </a:cubicBezTo>
                  <a:cubicBezTo>
                    <a:pt x="2060" y="2797"/>
                    <a:pt x="1599" y="2766"/>
                    <a:pt x="1142" y="2725"/>
                  </a:cubicBezTo>
                  <a:cubicBezTo>
                    <a:pt x="1326" y="2431"/>
                    <a:pt x="1541" y="2155"/>
                    <a:pt x="1780" y="1902"/>
                  </a:cubicBezTo>
                  <a:cubicBezTo>
                    <a:pt x="2245" y="1950"/>
                    <a:pt x="2709" y="2001"/>
                    <a:pt x="3177" y="2032"/>
                  </a:cubicBezTo>
                  <a:cubicBezTo>
                    <a:pt x="3178" y="2032"/>
                    <a:pt x="3179" y="2032"/>
                    <a:pt x="3180" y="2032"/>
                  </a:cubicBezTo>
                  <a:cubicBezTo>
                    <a:pt x="3232" y="2032"/>
                    <a:pt x="3227" y="1953"/>
                    <a:pt x="3177" y="1950"/>
                  </a:cubicBezTo>
                  <a:cubicBezTo>
                    <a:pt x="2733" y="1899"/>
                    <a:pt x="2286" y="1868"/>
                    <a:pt x="1838" y="1837"/>
                  </a:cubicBezTo>
                  <a:cubicBezTo>
                    <a:pt x="2655" y="983"/>
                    <a:pt x="3754" y="399"/>
                    <a:pt x="5035" y="208"/>
                  </a:cubicBezTo>
                  <a:cubicBezTo>
                    <a:pt x="5322" y="165"/>
                    <a:pt x="5617" y="144"/>
                    <a:pt x="5917" y="144"/>
                  </a:cubicBezTo>
                  <a:close/>
                  <a:moveTo>
                    <a:pt x="6137" y="1"/>
                  </a:moveTo>
                  <a:cubicBezTo>
                    <a:pt x="3651" y="1"/>
                    <a:pt x="1370" y="1403"/>
                    <a:pt x="496" y="3623"/>
                  </a:cubicBezTo>
                  <a:cubicBezTo>
                    <a:pt x="486" y="3630"/>
                    <a:pt x="479" y="3647"/>
                    <a:pt x="486" y="3661"/>
                  </a:cubicBezTo>
                  <a:cubicBezTo>
                    <a:pt x="103" y="4648"/>
                    <a:pt x="1" y="5799"/>
                    <a:pt x="284" y="7059"/>
                  </a:cubicBezTo>
                  <a:cubicBezTo>
                    <a:pt x="851" y="9571"/>
                    <a:pt x="2835" y="10402"/>
                    <a:pt x="5010" y="10402"/>
                  </a:cubicBezTo>
                  <a:cubicBezTo>
                    <a:pt x="5626" y="10402"/>
                    <a:pt x="6257" y="10335"/>
                    <a:pt x="6876" y="10221"/>
                  </a:cubicBezTo>
                  <a:lnTo>
                    <a:pt x="6876" y="10221"/>
                  </a:lnTo>
                  <a:cubicBezTo>
                    <a:pt x="6848" y="11588"/>
                    <a:pt x="8528" y="12363"/>
                    <a:pt x="9699" y="12363"/>
                  </a:cubicBezTo>
                  <a:cubicBezTo>
                    <a:pt x="9702" y="12363"/>
                    <a:pt x="9704" y="12363"/>
                    <a:pt x="9707" y="12363"/>
                  </a:cubicBezTo>
                  <a:cubicBezTo>
                    <a:pt x="9785" y="12359"/>
                    <a:pt x="9823" y="12267"/>
                    <a:pt x="9768" y="12212"/>
                  </a:cubicBezTo>
                  <a:cubicBezTo>
                    <a:pt x="9294" y="11734"/>
                    <a:pt x="8983" y="11116"/>
                    <a:pt x="8884" y="10450"/>
                  </a:cubicBezTo>
                  <a:cubicBezTo>
                    <a:pt x="11134" y="10450"/>
                    <a:pt x="12497" y="8380"/>
                    <a:pt x="12651" y="6284"/>
                  </a:cubicBezTo>
                  <a:cubicBezTo>
                    <a:pt x="12849" y="3599"/>
                    <a:pt x="11271" y="1649"/>
                    <a:pt x="8877" y="587"/>
                  </a:cubicBezTo>
                  <a:cubicBezTo>
                    <a:pt x="7975" y="187"/>
                    <a:pt x="7042" y="1"/>
                    <a:pt x="6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55"/>
            <p:cNvSpPr/>
            <p:nvPr/>
          </p:nvSpPr>
          <p:spPr>
            <a:xfrm>
              <a:off x="6725715" y="2382098"/>
              <a:ext cx="182962" cy="159771"/>
            </a:xfrm>
            <a:custGeom>
              <a:avLst/>
              <a:gdLst/>
              <a:ahLst/>
              <a:cxnLst/>
              <a:rect l="l" t="t" r="r" b="b"/>
              <a:pathLst>
                <a:path w="7124" h="6221" extrusionOk="0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0;p55"/>
            <p:cNvSpPr/>
            <p:nvPr/>
          </p:nvSpPr>
          <p:spPr>
            <a:xfrm>
              <a:off x="6812085" y="2546749"/>
              <a:ext cx="41066" cy="32822"/>
            </a:xfrm>
            <a:custGeom>
              <a:avLst/>
              <a:gdLst/>
              <a:ahLst/>
              <a:cxnLst/>
              <a:rect l="l" t="t" r="r" b="b"/>
              <a:pathLst>
                <a:path w="1599" h="1278" extrusionOk="0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1;p55"/>
            <p:cNvSpPr/>
            <p:nvPr/>
          </p:nvSpPr>
          <p:spPr>
            <a:xfrm>
              <a:off x="6732367" y="2364686"/>
              <a:ext cx="36238" cy="3287"/>
            </a:xfrm>
            <a:custGeom>
              <a:avLst/>
              <a:gdLst/>
              <a:ahLst/>
              <a:cxnLst/>
              <a:rect l="l" t="t" r="r" b="b"/>
              <a:pathLst>
                <a:path w="1411" h="128" extrusionOk="0">
                  <a:moveTo>
                    <a:pt x="41" y="0"/>
                  </a:moveTo>
                  <a:cubicBezTo>
                    <a:pt x="10" y="0"/>
                    <a:pt x="1" y="55"/>
                    <a:pt x="37" y="58"/>
                  </a:cubicBezTo>
                  <a:cubicBezTo>
                    <a:pt x="365" y="104"/>
                    <a:pt x="697" y="127"/>
                    <a:pt x="1028" y="127"/>
                  </a:cubicBezTo>
                  <a:cubicBezTo>
                    <a:pt x="1139" y="127"/>
                    <a:pt x="1249" y="125"/>
                    <a:pt x="1359" y="120"/>
                  </a:cubicBezTo>
                  <a:cubicBezTo>
                    <a:pt x="1360" y="120"/>
                    <a:pt x="1361" y="120"/>
                    <a:pt x="1362" y="120"/>
                  </a:cubicBezTo>
                  <a:cubicBezTo>
                    <a:pt x="1410" y="120"/>
                    <a:pt x="1409" y="45"/>
                    <a:pt x="1362" y="45"/>
                  </a:cubicBezTo>
                  <a:cubicBezTo>
                    <a:pt x="1269" y="47"/>
                    <a:pt x="1176" y="48"/>
                    <a:pt x="1084" y="48"/>
                  </a:cubicBezTo>
                  <a:cubicBezTo>
                    <a:pt x="736" y="48"/>
                    <a:pt x="389" y="33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2;p55"/>
            <p:cNvSpPr/>
            <p:nvPr/>
          </p:nvSpPr>
          <p:spPr>
            <a:xfrm>
              <a:off x="6760438" y="2349944"/>
              <a:ext cx="50261" cy="5008"/>
            </a:xfrm>
            <a:custGeom>
              <a:avLst/>
              <a:gdLst/>
              <a:ahLst/>
              <a:cxnLst/>
              <a:rect l="l" t="t" r="r" b="b"/>
              <a:pathLst>
                <a:path w="1957" h="195" extrusionOk="0">
                  <a:moveTo>
                    <a:pt x="55" y="0"/>
                  </a:moveTo>
                  <a:cubicBezTo>
                    <a:pt x="10" y="0"/>
                    <a:pt x="1" y="79"/>
                    <a:pt x="47" y="86"/>
                  </a:cubicBezTo>
                  <a:cubicBezTo>
                    <a:pt x="517" y="159"/>
                    <a:pt x="990" y="194"/>
                    <a:pt x="1465" y="194"/>
                  </a:cubicBezTo>
                  <a:cubicBezTo>
                    <a:pt x="1608" y="194"/>
                    <a:pt x="1752" y="191"/>
                    <a:pt x="1895" y="185"/>
                  </a:cubicBezTo>
                  <a:cubicBezTo>
                    <a:pt x="1957" y="185"/>
                    <a:pt x="1957" y="93"/>
                    <a:pt x="1895" y="93"/>
                  </a:cubicBezTo>
                  <a:cubicBezTo>
                    <a:pt x="1839" y="93"/>
                    <a:pt x="1783" y="94"/>
                    <a:pt x="1728" y="94"/>
                  </a:cubicBezTo>
                  <a:cubicBezTo>
                    <a:pt x="1169" y="94"/>
                    <a:pt x="613" y="63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文字方塊 16"/>
          <p:cNvSpPr txBox="1"/>
          <p:nvPr/>
        </p:nvSpPr>
        <p:spPr>
          <a:xfrm rot="470130">
            <a:off x="1933019" y="4884574"/>
            <a:ext cx="104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龘</a:t>
            </a:r>
            <a:endParaRPr lang="zh-TW" altLang="en-US" sz="80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 rot="20564716">
            <a:off x="1071430" y="3409289"/>
            <a:ext cx="92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旮</a:t>
            </a:r>
            <a:endParaRPr lang="zh-TW" altLang="en-US" sz="72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 rot="21217115">
            <a:off x="2886519" y="4248765"/>
            <a:ext cx="922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旯</a:t>
            </a:r>
            <a:endParaRPr lang="zh-TW" altLang="en-US" sz="60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20564716">
            <a:off x="4396730" y="4749099"/>
            <a:ext cx="92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臢</a:t>
            </a:r>
            <a:endParaRPr lang="zh-TW" altLang="en-US" sz="72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 rot="867790">
            <a:off x="3664561" y="3338281"/>
            <a:ext cx="922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虺</a:t>
            </a:r>
            <a:endParaRPr lang="zh-TW" altLang="en-US" sz="80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 rot="529017">
            <a:off x="6647323" y="5247528"/>
            <a:ext cx="92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㵘</a:t>
            </a:r>
            <a:endParaRPr lang="zh-TW" altLang="en-US" sz="72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 rot="20564716">
            <a:off x="6316404" y="4131083"/>
            <a:ext cx="922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燚</a:t>
            </a:r>
            <a:endParaRPr lang="zh-TW" altLang="en-US" sz="60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 rot="20564716">
            <a:off x="7888815" y="4876797"/>
            <a:ext cx="92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荸</a:t>
            </a:r>
            <a:endParaRPr lang="zh-TW" altLang="en-US" sz="72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 rot="331563">
            <a:off x="9414635" y="4948218"/>
            <a:ext cx="922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隿</a:t>
            </a:r>
            <a:endParaRPr lang="zh-TW" altLang="en-US" sz="60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 rot="840445">
            <a:off x="8623467" y="3205526"/>
            <a:ext cx="922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 smtClean="0">
                <a:ln>
                  <a:solidFill>
                    <a:schemeClr val="tx2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鞛</a:t>
            </a:r>
            <a:endParaRPr lang="zh-TW" altLang="en-US" sz="8000" b="1" dirty="0">
              <a:ln>
                <a:solidFill>
                  <a:schemeClr val="tx2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Book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293">
            <a:off x="10116069" y="546057"/>
            <a:ext cx="1403213" cy="14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7844" y="2139751"/>
            <a:ext cx="8405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突然想知道自己身體質量指數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?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491" y="480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oogle Shape;2517;p55"/>
          <p:cNvGrpSpPr/>
          <p:nvPr/>
        </p:nvGrpSpPr>
        <p:grpSpPr>
          <a:xfrm rot="484879">
            <a:off x="1184486" y="1782848"/>
            <a:ext cx="1125549" cy="1044212"/>
            <a:chOff x="6663486" y="2336281"/>
            <a:chExt cx="342245" cy="317513"/>
          </a:xfrm>
        </p:grpSpPr>
        <p:sp>
          <p:nvSpPr>
            <p:cNvPr id="7" name="Google Shape;2518;p55"/>
            <p:cNvSpPr/>
            <p:nvPr/>
          </p:nvSpPr>
          <p:spPr>
            <a:xfrm>
              <a:off x="6663486" y="2336281"/>
              <a:ext cx="342245" cy="317513"/>
            </a:xfrm>
            <a:custGeom>
              <a:avLst/>
              <a:gdLst/>
              <a:ahLst/>
              <a:cxnLst/>
              <a:rect l="l" t="t" r="r" b="b"/>
              <a:pathLst>
                <a:path w="13326" h="12363" extrusionOk="0">
                  <a:moveTo>
                    <a:pt x="5917" y="144"/>
                  </a:moveTo>
                  <a:cubicBezTo>
                    <a:pt x="8268" y="144"/>
                    <a:pt x="10898" y="1431"/>
                    <a:pt x="11995" y="3493"/>
                  </a:cubicBezTo>
                  <a:cubicBezTo>
                    <a:pt x="13325" y="5992"/>
                    <a:pt x="12039" y="10256"/>
                    <a:pt x="8851" y="10256"/>
                  </a:cubicBezTo>
                  <a:cubicBezTo>
                    <a:pt x="8797" y="10256"/>
                    <a:pt x="8744" y="10254"/>
                    <a:pt x="8689" y="10252"/>
                  </a:cubicBezTo>
                  <a:cubicBezTo>
                    <a:pt x="8687" y="10252"/>
                    <a:pt x="8685" y="10252"/>
                    <a:pt x="8683" y="10252"/>
                  </a:cubicBezTo>
                  <a:cubicBezTo>
                    <a:pt x="8566" y="10252"/>
                    <a:pt x="8568" y="10436"/>
                    <a:pt x="8689" y="10443"/>
                  </a:cubicBezTo>
                  <a:lnTo>
                    <a:pt x="8716" y="10443"/>
                  </a:lnTo>
                  <a:cubicBezTo>
                    <a:pt x="8805" y="11089"/>
                    <a:pt x="9082" y="11690"/>
                    <a:pt x="9509" y="12182"/>
                  </a:cubicBezTo>
                  <a:cubicBezTo>
                    <a:pt x="9096" y="12154"/>
                    <a:pt x="8693" y="12048"/>
                    <a:pt x="8320" y="11878"/>
                  </a:cubicBezTo>
                  <a:lnTo>
                    <a:pt x="8320" y="11878"/>
                  </a:lnTo>
                  <a:cubicBezTo>
                    <a:pt x="8385" y="11901"/>
                    <a:pt x="8494" y="11895"/>
                    <a:pt x="8563" y="11898"/>
                  </a:cubicBezTo>
                  <a:cubicBezTo>
                    <a:pt x="8672" y="11908"/>
                    <a:pt x="8778" y="11915"/>
                    <a:pt x="8887" y="11915"/>
                  </a:cubicBezTo>
                  <a:cubicBezTo>
                    <a:pt x="8915" y="11915"/>
                    <a:pt x="8921" y="11871"/>
                    <a:pt x="8894" y="11867"/>
                  </a:cubicBezTo>
                  <a:cubicBezTo>
                    <a:pt x="8809" y="11854"/>
                    <a:pt x="8720" y="11843"/>
                    <a:pt x="8631" y="11837"/>
                  </a:cubicBezTo>
                  <a:lnTo>
                    <a:pt x="8494" y="11826"/>
                  </a:lnTo>
                  <a:lnTo>
                    <a:pt x="8327" y="11826"/>
                  </a:lnTo>
                  <a:cubicBezTo>
                    <a:pt x="8334" y="11820"/>
                    <a:pt x="8334" y="11813"/>
                    <a:pt x="8331" y="11802"/>
                  </a:cubicBezTo>
                  <a:lnTo>
                    <a:pt x="8324" y="11792"/>
                  </a:lnTo>
                  <a:cubicBezTo>
                    <a:pt x="8319" y="11787"/>
                    <a:pt x="8314" y="11784"/>
                    <a:pt x="8307" y="11784"/>
                  </a:cubicBezTo>
                  <a:cubicBezTo>
                    <a:pt x="8305" y="11784"/>
                    <a:pt x="8303" y="11784"/>
                    <a:pt x="8300" y="11785"/>
                  </a:cubicBezTo>
                  <a:cubicBezTo>
                    <a:pt x="8242" y="11799"/>
                    <a:pt x="8262" y="11843"/>
                    <a:pt x="8300" y="11867"/>
                  </a:cubicBezTo>
                  <a:cubicBezTo>
                    <a:pt x="8064" y="11755"/>
                    <a:pt x="7842" y="11611"/>
                    <a:pt x="7647" y="11440"/>
                  </a:cubicBezTo>
                  <a:lnTo>
                    <a:pt x="7647" y="11440"/>
                  </a:lnTo>
                  <a:cubicBezTo>
                    <a:pt x="7910" y="11451"/>
                    <a:pt x="8173" y="11471"/>
                    <a:pt x="8436" y="11502"/>
                  </a:cubicBezTo>
                  <a:cubicBezTo>
                    <a:pt x="8437" y="11502"/>
                    <a:pt x="8438" y="11502"/>
                    <a:pt x="8439" y="11502"/>
                  </a:cubicBezTo>
                  <a:cubicBezTo>
                    <a:pt x="8474" y="11502"/>
                    <a:pt x="8483" y="11440"/>
                    <a:pt x="8447" y="11434"/>
                  </a:cubicBezTo>
                  <a:cubicBezTo>
                    <a:pt x="8153" y="11386"/>
                    <a:pt x="7859" y="11362"/>
                    <a:pt x="7562" y="11362"/>
                  </a:cubicBezTo>
                  <a:cubicBezTo>
                    <a:pt x="7443" y="11249"/>
                    <a:pt x="7340" y="11119"/>
                    <a:pt x="7251" y="10979"/>
                  </a:cubicBezTo>
                  <a:lnTo>
                    <a:pt x="7251" y="10979"/>
                  </a:lnTo>
                  <a:cubicBezTo>
                    <a:pt x="7473" y="11017"/>
                    <a:pt x="7695" y="11061"/>
                    <a:pt x="7917" y="11085"/>
                  </a:cubicBezTo>
                  <a:cubicBezTo>
                    <a:pt x="7918" y="11085"/>
                    <a:pt x="7919" y="11085"/>
                    <a:pt x="7920" y="11085"/>
                  </a:cubicBezTo>
                  <a:cubicBezTo>
                    <a:pt x="7948" y="11085"/>
                    <a:pt x="7954" y="11034"/>
                    <a:pt x="7924" y="11031"/>
                  </a:cubicBezTo>
                  <a:cubicBezTo>
                    <a:pt x="7695" y="10986"/>
                    <a:pt x="7463" y="10959"/>
                    <a:pt x="7231" y="10928"/>
                  </a:cubicBezTo>
                  <a:cubicBezTo>
                    <a:pt x="7227" y="10928"/>
                    <a:pt x="7224" y="10928"/>
                    <a:pt x="7221" y="10932"/>
                  </a:cubicBezTo>
                  <a:cubicBezTo>
                    <a:pt x="7142" y="10795"/>
                    <a:pt x="7081" y="10648"/>
                    <a:pt x="7040" y="10494"/>
                  </a:cubicBezTo>
                  <a:lnTo>
                    <a:pt x="7040" y="10494"/>
                  </a:lnTo>
                  <a:cubicBezTo>
                    <a:pt x="7132" y="10501"/>
                    <a:pt x="7225" y="10505"/>
                    <a:pt x="7318" y="10505"/>
                  </a:cubicBezTo>
                  <a:cubicBezTo>
                    <a:pt x="7498" y="10505"/>
                    <a:pt x="7679" y="10492"/>
                    <a:pt x="7859" y="10467"/>
                  </a:cubicBezTo>
                  <a:cubicBezTo>
                    <a:pt x="7892" y="10460"/>
                    <a:pt x="7887" y="10402"/>
                    <a:pt x="7852" y="10402"/>
                  </a:cubicBezTo>
                  <a:cubicBezTo>
                    <a:pt x="7851" y="10402"/>
                    <a:pt x="7850" y="10402"/>
                    <a:pt x="7849" y="10402"/>
                  </a:cubicBezTo>
                  <a:cubicBezTo>
                    <a:pt x="7630" y="10424"/>
                    <a:pt x="7410" y="10435"/>
                    <a:pt x="7190" y="10435"/>
                  </a:cubicBezTo>
                  <a:cubicBezTo>
                    <a:pt x="7135" y="10435"/>
                    <a:pt x="7081" y="10434"/>
                    <a:pt x="7026" y="10433"/>
                  </a:cubicBezTo>
                  <a:cubicBezTo>
                    <a:pt x="7002" y="10331"/>
                    <a:pt x="6985" y="10225"/>
                    <a:pt x="6978" y="10119"/>
                  </a:cubicBezTo>
                  <a:cubicBezTo>
                    <a:pt x="6980" y="10084"/>
                    <a:pt x="6954" y="10066"/>
                    <a:pt x="6928" y="10066"/>
                  </a:cubicBezTo>
                  <a:cubicBezTo>
                    <a:pt x="6903" y="10066"/>
                    <a:pt x="6877" y="10082"/>
                    <a:pt x="6876" y="10115"/>
                  </a:cubicBezTo>
                  <a:cubicBezTo>
                    <a:pt x="6246" y="10206"/>
                    <a:pt x="5587" y="10281"/>
                    <a:pt x="4934" y="10281"/>
                  </a:cubicBezTo>
                  <a:cubicBezTo>
                    <a:pt x="3915" y="10281"/>
                    <a:pt x="2911" y="10098"/>
                    <a:pt x="2053" y="9507"/>
                  </a:cubicBezTo>
                  <a:lnTo>
                    <a:pt x="2053" y="9507"/>
                  </a:lnTo>
                  <a:cubicBezTo>
                    <a:pt x="2702" y="9593"/>
                    <a:pt x="3355" y="9675"/>
                    <a:pt x="4007" y="9743"/>
                  </a:cubicBezTo>
                  <a:cubicBezTo>
                    <a:pt x="4009" y="9743"/>
                    <a:pt x="4011" y="9744"/>
                    <a:pt x="4013" y="9744"/>
                  </a:cubicBezTo>
                  <a:cubicBezTo>
                    <a:pt x="4048" y="9744"/>
                    <a:pt x="4046" y="9685"/>
                    <a:pt x="4007" y="9678"/>
                  </a:cubicBezTo>
                  <a:cubicBezTo>
                    <a:pt x="3324" y="9586"/>
                    <a:pt x="2637" y="9507"/>
                    <a:pt x="1948" y="9432"/>
                  </a:cubicBezTo>
                  <a:cubicBezTo>
                    <a:pt x="1749" y="9285"/>
                    <a:pt x="1565" y="9115"/>
                    <a:pt x="1401" y="8927"/>
                  </a:cubicBezTo>
                  <a:lnTo>
                    <a:pt x="1401" y="8927"/>
                  </a:lnTo>
                  <a:cubicBezTo>
                    <a:pt x="1794" y="9019"/>
                    <a:pt x="2190" y="9081"/>
                    <a:pt x="2590" y="9111"/>
                  </a:cubicBezTo>
                  <a:cubicBezTo>
                    <a:pt x="2591" y="9111"/>
                    <a:pt x="2592" y="9111"/>
                    <a:pt x="2593" y="9111"/>
                  </a:cubicBezTo>
                  <a:cubicBezTo>
                    <a:pt x="2630" y="9111"/>
                    <a:pt x="2626" y="9053"/>
                    <a:pt x="2590" y="9046"/>
                  </a:cubicBezTo>
                  <a:cubicBezTo>
                    <a:pt x="2166" y="8999"/>
                    <a:pt x="1749" y="8941"/>
                    <a:pt x="1336" y="8852"/>
                  </a:cubicBezTo>
                  <a:cubicBezTo>
                    <a:pt x="1172" y="8654"/>
                    <a:pt x="1029" y="8439"/>
                    <a:pt x="909" y="8213"/>
                  </a:cubicBezTo>
                  <a:lnTo>
                    <a:pt x="909" y="8213"/>
                  </a:lnTo>
                  <a:cubicBezTo>
                    <a:pt x="1237" y="8237"/>
                    <a:pt x="1568" y="8264"/>
                    <a:pt x="1896" y="8278"/>
                  </a:cubicBezTo>
                  <a:cubicBezTo>
                    <a:pt x="1941" y="8278"/>
                    <a:pt x="1941" y="8217"/>
                    <a:pt x="1896" y="8213"/>
                  </a:cubicBezTo>
                  <a:cubicBezTo>
                    <a:pt x="1555" y="8186"/>
                    <a:pt x="1213" y="8165"/>
                    <a:pt x="872" y="8148"/>
                  </a:cubicBezTo>
                  <a:cubicBezTo>
                    <a:pt x="763" y="7933"/>
                    <a:pt x="667" y="7708"/>
                    <a:pt x="592" y="7479"/>
                  </a:cubicBezTo>
                  <a:lnTo>
                    <a:pt x="592" y="7479"/>
                  </a:lnTo>
                  <a:cubicBezTo>
                    <a:pt x="895" y="7529"/>
                    <a:pt x="1201" y="7556"/>
                    <a:pt x="1507" y="7556"/>
                  </a:cubicBezTo>
                  <a:cubicBezTo>
                    <a:pt x="1556" y="7556"/>
                    <a:pt x="1605" y="7555"/>
                    <a:pt x="1654" y="7554"/>
                  </a:cubicBezTo>
                  <a:cubicBezTo>
                    <a:pt x="1702" y="7554"/>
                    <a:pt x="1702" y="7486"/>
                    <a:pt x="1654" y="7486"/>
                  </a:cubicBezTo>
                  <a:cubicBezTo>
                    <a:pt x="1292" y="7482"/>
                    <a:pt x="926" y="7452"/>
                    <a:pt x="568" y="7400"/>
                  </a:cubicBezTo>
                  <a:cubicBezTo>
                    <a:pt x="510" y="7209"/>
                    <a:pt x="462" y="7018"/>
                    <a:pt x="424" y="6820"/>
                  </a:cubicBezTo>
                  <a:lnTo>
                    <a:pt x="424" y="6820"/>
                  </a:lnTo>
                  <a:cubicBezTo>
                    <a:pt x="895" y="6828"/>
                    <a:pt x="1365" y="6840"/>
                    <a:pt x="1834" y="6840"/>
                  </a:cubicBezTo>
                  <a:cubicBezTo>
                    <a:pt x="2098" y="6840"/>
                    <a:pt x="2361" y="6836"/>
                    <a:pt x="2624" y="6827"/>
                  </a:cubicBezTo>
                  <a:cubicBezTo>
                    <a:pt x="2665" y="6823"/>
                    <a:pt x="2665" y="6765"/>
                    <a:pt x="2624" y="6762"/>
                  </a:cubicBezTo>
                  <a:cubicBezTo>
                    <a:pt x="2257" y="6745"/>
                    <a:pt x="1888" y="6739"/>
                    <a:pt x="1519" y="6739"/>
                  </a:cubicBezTo>
                  <a:cubicBezTo>
                    <a:pt x="1150" y="6739"/>
                    <a:pt x="781" y="6745"/>
                    <a:pt x="414" y="6748"/>
                  </a:cubicBezTo>
                  <a:cubicBezTo>
                    <a:pt x="373" y="6536"/>
                    <a:pt x="346" y="6321"/>
                    <a:pt x="332" y="6106"/>
                  </a:cubicBezTo>
                  <a:lnTo>
                    <a:pt x="332" y="6106"/>
                  </a:lnTo>
                  <a:cubicBezTo>
                    <a:pt x="338" y="6121"/>
                    <a:pt x="354" y="6131"/>
                    <a:pt x="372" y="6131"/>
                  </a:cubicBezTo>
                  <a:cubicBezTo>
                    <a:pt x="375" y="6131"/>
                    <a:pt x="377" y="6130"/>
                    <a:pt x="380" y="6130"/>
                  </a:cubicBezTo>
                  <a:cubicBezTo>
                    <a:pt x="390" y="6126"/>
                    <a:pt x="401" y="6120"/>
                    <a:pt x="404" y="6106"/>
                  </a:cubicBezTo>
                  <a:lnTo>
                    <a:pt x="404" y="6099"/>
                  </a:lnTo>
                  <a:cubicBezTo>
                    <a:pt x="560" y="6121"/>
                    <a:pt x="1135" y="6134"/>
                    <a:pt x="1303" y="6134"/>
                  </a:cubicBezTo>
                  <a:cubicBezTo>
                    <a:pt x="1322" y="6134"/>
                    <a:pt x="1336" y="6134"/>
                    <a:pt x="1343" y="6133"/>
                  </a:cubicBezTo>
                  <a:cubicBezTo>
                    <a:pt x="1387" y="6133"/>
                    <a:pt x="1387" y="6062"/>
                    <a:pt x="1343" y="6062"/>
                  </a:cubicBezTo>
                  <a:cubicBezTo>
                    <a:pt x="1111" y="6062"/>
                    <a:pt x="875" y="6058"/>
                    <a:pt x="643" y="6044"/>
                  </a:cubicBezTo>
                  <a:cubicBezTo>
                    <a:pt x="589" y="6041"/>
                    <a:pt x="514" y="6020"/>
                    <a:pt x="449" y="6020"/>
                  </a:cubicBezTo>
                  <a:cubicBezTo>
                    <a:pt x="400" y="6020"/>
                    <a:pt x="355" y="6032"/>
                    <a:pt x="329" y="6072"/>
                  </a:cubicBezTo>
                  <a:cubicBezTo>
                    <a:pt x="315" y="5915"/>
                    <a:pt x="308" y="5754"/>
                    <a:pt x="312" y="5597"/>
                  </a:cubicBezTo>
                  <a:cubicBezTo>
                    <a:pt x="312" y="5478"/>
                    <a:pt x="322" y="5361"/>
                    <a:pt x="332" y="5245"/>
                  </a:cubicBezTo>
                  <a:cubicBezTo>
                    <a:pt x="725" y="5286"/>
                    <a:pt x="1121" y="5320"/>
                    <a:pt x="1514" y="5341"/>
                  </a:cubicBezTo>
                  <a:cubicBezTo>
                    <a:pt x="1515" y="5341"/>
                    <a:pt x="1516" y="5341"/>
                    <a:pt x="1517" y="5341"/>
                  </a:cubicBezTo>
                  <a:cubicBezTo>
                    <a:pt x="1558" y="5341"/>
                    <a:pt x="1554" y="5283"/>
                    <a:pt x="1514" y="5280"/>
                  </a:cubicBezTo>
                  <a:cubicBezTo>
                    <a:pt x="1121" y="5235"/>
                    <a:pt x="728" y="5204"/>
                    <a:pt x="336" y="5180"/>
                  </a:cubicBezTo>
                  <a:cubicBezTo>
                    <a:pt x="356" y="4945"/>
                    <a:pt x="394" y="4713"/>
                    <a:pt x="441" y="4480"/>
                  </a:cubicBezTo>
                  <a:cubicBezTo>
                    <a:pt x="1271" y="4511"/>
                    <a:pt x="2101" y="4538"/>
                    <a:pt x="2935" y="4549"/>
                  </a:cubicBezTo>
                  <a:cubicBezTo>
                    <a:pt x="2993" y="4549"/>
                    <a:pt x="2993" y="4460"/>
                    <a:pt x="2935" y="4460"/>
                  </a:cubicBezTo>
                  <a:cubicBezTo>
                    <a:pt x="2108" y="4426"/>
                    <a:pt x="1285" y="4415"/>
                    <a:pt x="459" y="4405"/>
                  </a:cubicBezTo>
                  <a:cubicBezTo>
                    <a:pt x="513" y="4166"/>
                    <a:pt x="582" y="3931"/>
                    <a:pt x="667" y="3702"/>
                  </a:cubicBezTo>
                  <a:cubicBezTo>
                    <a:pt x="919" y="3751"/>
                    <a:pt x="1175" y="3775"/>
                    <a:pt x="1432" y="3775"/>
                  </a:cubicBezTo>
                  <a:cubicBezTo>
                    <a:pt x="1586" y="3775"/>
                    <a:pt x="1740" y="3766"/>
                    <a:pt x="1893" y="3750"/>
                  </a:cubicBezTo>
                  <a:cubicBezTo>
                    <a:pt x="1940" y="3743"/>
                    <a:pt x="1941" y="3674"/>
                    <a:pt x="1896" y="3674"/>
                  </a:cubicBezTo>
                  <a:cubicBezTo>
                    <a:pt x="1895" y="3674"/>
                    <a:pt x="1894" y="3674"/>
                    <a:pt x="1893" y="3674"/>
                  </a:cubicBezTo>
                  <a:cubicBezTo>
                    <a:pt x="1735" y="3691"/>
                    <a:pt x="1576" y="3699"/>
                    <a:pt x="1417" y="3699"/>
                  </a:cubicBezTo>
                  <a:cubicBezTo>
                    <a:pt x="1174" y="3699"/>
                    <a:pt x="929" y="3680"/>
                    <a:pt x="687" y="3640"/>
                  </a:cubicBezTo>
                  <a:cubicBezTo>
                    <a:pt x="803" y="3340"/>
                    <a:pt x="947" y="3049"/>
                    <a:pt x="1114" y="2776"/>
                  </a:cubicBezTo>
                  <a:cubicBezTo>
                    <a:pt x="1582" y="2821"/>
                    <a:pt x="2047" y="2875"/>
                    <a:pt x="2518" y="2909"/>
                  </a:cubicBezTo>
                  <a:cubicBezTo>
                    <a:pt x="2555" y="2909"/>
                    <a:pt x="2552" y="2851"/>
                    <a:pt x="2518" y="2848"/>
                  </a:cubicBezTo>
                  <a:cubicBezTo>
                    <a:pt x="2060" y="2797"/>
                    <a:pt x="1599" y="2766"/>
                    <a:pt x="1142" y="2725"/>
                  </a:cubicBezTo>
                  <a:cubicBezTo>
                    <a:pt x="1326" y="2431"/>
                    <a:pt x="1541" y="2155"/>
                    <a:pt x="1780" y="1902"/>
                  </a:cubicBezTo>
                  <a:cubicBezTo>
                    <a:pt x="2245" y="1950"/>
                    <a:pt x="2709" y="2001"/>
                    <a:pt x="3177" y="2032"/>
                  </a:cubicBezTo>
                  <a:cubicBezTo>
                    <a:pt x="3178" y="2032"/>
                    <a:pt x="3179" y="2032"/>
                    <a:pt x="3180" y="2032"/>
                  </a:cubicBezTo>
                  <a:cubicBezTo>
                    <a:pt x="3232" y="2032"/>
                    <a:pt x="3227" y="1953"/>
                    <a:pt x="3177" y="1950"/>
                  </a:cubicBezTo>
                  <a:cubicBezTo>
                    <a:pt x="2733" y="1899"/>
                    <a:pt x="2286" y="1868"/>
                    <a:pt x="1838" y="1837"/>
                  </a:cubicBezTo>
                  <a:cubicBezTo>
                    <a:pt x="2655" y="983"/>
                    <a:pt x="3754" y="399"/>
                    <a:pt x="5035" y="208"/>
                  </a:cubicBezTo>
                  <a:cubicBezTo>
                    <a:pt x="5322" y="165"/>
                    <a:pt x="5617" y="144"/>
                    <a:pt x="5917" y="144"/>
                  </a:cubicBezTo>
                  <a:close/>
                  <a:moveTo>
                    <a:pt x="6137" y="1"/>
                  </a:moveTo>
                  <a:cubicBezTo>
                    <a:pt x="3651" y="1"/>
                    <a:pt x="1370" y="1403"/>
                    <a:pt x="496" y="3623"/>
                  </a:cubicBezTo>
                  <a:cubicBezTo>
                    <a:pt x="486" y="3630"/>
                    <a:pt x="479" y="3647"/>
                    <a:pt x="486" y="3661"/>
                  </a:cubicBezTo>
                  <a:cubicBezTo>
                    <a:pt x="103" y="4648"/>
                    <a:pt x="1" y="5799"/>
                    <a:pt x="284" y="7059"/>
                  </a:cubicBezTo>
                  <a:cubicBezTo>
                    <a:pt x="851" y="9571"/>
                    <a:pt x="2835" y="10402"/>
                    <a:pt x="5010" y="10402"/>
                  </a:cubicBezTo>
                  <a:cubicBezTo>
                    <a:pt x="5626" y="10402"/>
                    <a:pt x="6257" y="10335"/>
                    <a:pt x="6876" y="10221"/>
                  </a:cubicBezTo>
                  <a:lnTo>
                    <a:pt x="6876" y="10221"/>
                  </a:lnTo>
                  <a:cubicBezTo>
                    <a:pt x="6848" y="11588"/>
                    <a:pt x="8528" y="12363"/>
                    <a:pt x="9699" y="12363"/>
                  </a:cubicBezTo>
                  <a:cubicBezTo>
                    <a:pt x="9702" y="12363"/>
                    <a:pt x="9704" y="12363"/>
                    <a:pt x="9707" y="12363"/>
                  </a:cubicBezTo>
                  <a:cubicBezTo>
                    <a:pt x="9785" y="12359"/>
                    <a:pt x="9823" y="12267"/>
                    <a:pt x="9768" y="12212"/>
                  </a:cubicBezTo>
                  <a:cubicBezTo>
                    <a:pt x="9294" y="11734"/>
                    <a:pt x="8983" y="11116"/>
                    <a:pt x="8884" y="10450"/>
                  </a:cubicBezTo>
                  <a:cubicBezTo>
                    <a:pt x="11134" y="10450"/>
                    <a:pt x="12497" y="8380"/>
                    <a:pt x="12651" y="6284"/>
                  </a:cubicBezTo>
                  <a:cubicBezTo>
                    <a:pt x="12849" y="3599"/>
                    <a:pt x="11271" y="1649"/>
                    <a:pt x="8877" y="587"/>
                  </a:cubicBezTo>
                  <a:cubicBezTo>
                    <a:pt x="7975" y="187"/>
                    <a:pt x="7042" y="1"/>
                    <a:pt x="6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55"/>
            <p:cNvSpPr/>
            <p:nvPr/>
          </p:nvSpPr>
          <p:spPr>
            <a:xfrm>
              <a:off x="6725715" y="2382098"/>
              <a:ext cx="182962" cy="159771"/>
            </a:xfrm>
            <a:custGeom>
              <a:avLst/>
              <a:gdLst/>
              <a:ahLst/>
              <a:cxnLst/>
              <a:rect l="l" t="t" r="r" b="b"/>
              <a:pathLst>
                <a:path w="7124" h="6221" extrusionOk="0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0;p55"/>
            <p:cNvSpPr/>
            <p:nvPr/>
          </p:nvSpPr>
          <p:spPr>
            <a:xfrm>
              <a:off x="6812085" y="2546749"/>
              <a:ext cx="41066" cy="32822"/>
            </a:xfrm>
            <a:custGeom>
              <a:avLst/>
              <a:gdLst/>
              <a:ahLst/>
              <a:cxnLst/>
              <a:rect l="l" t="t" r="r" b="b"/>
              <a:pathLst>
                <a:path w="1599" h="1278" extrusionOk="0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1;p55"/>
            <p:cNvSpPr/>
            <p:nvPr/>
          </p:nvSpPr>
          <p:spPr>
            <a:xfrm>
              <a:off x="6732367" y="2364686"/>
              <a:ext cx="36238" cy="3287"/>
            </a:xfrm>
            <a:custGeom>
              <a:avLst/>
              <a:gdLst/>
              <a:ahLst/>
              <a:cxnLst/>
              <a:rect l="l" t="t" r="r" b="b"/>
              <a:pathLst>
                <a:path w="1411" h="128" extrusionOk="0">
                  <a:moveTo>
                    <a:pt x="41" y="0"/>
                  </a:moveTo>
                  <a:cubicBezTo>
                    <a:pt x="10" y="0"/>
                    <a:pt x="1" y="55"/>
                    <a:pt x="37" y="58"/>
                  </a:cubicBezTo>
                  <a:cubicBezTo>
                    <a:pt x="365" y="104"/>
                    <a:pt x="697" y="127"/>
                    <a:pt x="1028" y="127"/>
                  </a:cubicBezTo>
                  <a:cubicBezTo>
                    <a:pt x="1139" y="127"/>
                    <a:pt x="1249" y="125"/>
                    <a:pt x="1359" y="120"/>
                  </a:cubicBezTo>
                  <a:cubicBezTo>
                    <a:pt x="1360" y="120"/>
                    <a:pt x="1361" y="120"/>
                    <a:pt x="1362" y="120"/>
                  </a:cubicBezTo>
                  <a:cubicBezTo>
                    <a:pt x="1410" y="120"/>
                    <a:pt x="1409" y="45"/>
                    <a:pt x="1362" y="45"/>
                  </a:cubicBezTo>
                  <a:cubicBezTo>
                    <a:pt x="1269" y="47"/>
                    <a:pt x="1176" y="48"/>
                    <a:pt x="1084" y="48"/>
                  </a:cubicBezTo>
                  <a:cubicBezTo>
                    <a:pt x="736" y="48"/>
                    <a:pt x="389" y="33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2;p55"/>
            <p:cNvSpPr/>
            <p:nvPr/>
          </p:nvSpPr>
          <p:spPr>
            <a:xfrm>
              <a:off x="6760438" y="2349944"/>
              <a:ext cx="50261" cy="5008"/>
            </a:xfrm>
            <a:custGeom>
              <a:avLst/>
              <a:gdLst/>
              <a:ahLst/>
              <a:cxnLst/>
              <a:rect l="l" t="t" r="r" b="b"/>
              <a:pathLst>
                <a:path w="1957" h="195" extrusionOk="0">
                  <a:moveTo>
                    <a:pt x="55" y="0"/>
                  </a:moveTo>
                  <a:cubicBezTo>
                    <a:pt x="10" y="0"/>
                    <a:pt x="1" y="79"/>
                    <a:pt x="47" y="86"/>
                  </a:cubicBezTo>
                  <a:cubicBezTo>
                    <a:pt x="517" y="159"/>
                    <a:pt x="990" y="194"/>
                    <a:pt x="1465" y="194"/>
                  </a:cubicBezTo>
                  <a:cubicBezTo>
                    <a:pt x="1608" y="194"/>
                    <a:pt x="1752" y="191"/>
                    <a:pt x="1895" y="185"/>
                  </a:cubicBezTo>
                  <a:cubicBezTo>
                    <a:pt x="1957" y="185"/>
                    <a:pt x="1957" y="93"/>
                    <a:pt x="1895" y="93"/>
                  </a:cubicBezTo>
                  <a:cubicBezTo>
                    <a:pt x="1839" y="93"/>
                    <a:pt x="1783" y="94"/>
                    <a:pt x="1728" y="94"/>
                  </a:cubicBezTo>
                  <a:cubicBezTo>
                    <a:pt x="1169" y="94"/>
                    <a:pt x="613" y="63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Medical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40" y="4507005"/>
            <a:ext cx="1443916" cy="14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ast Food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47" y="4756727"/>
            <a:ext cx="1194194" cy="11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amsung Health | 應用程式與服務| Samsung 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3540">
            <a:off x="10152078" y="721971"/>
            <a:ext cx="1394749" cy="13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3472874" y="3471569"/>
            <a:ext cx="711200" cy="694032"/>
            <a:chOff x="8640118" y="2650631"/>
            <a:chExt cx="524242" cy="526527"/>
          </a:xfrm>
        </p:grpSpPr>
        <p:sp>
          <p:nvSpPr>
            <p:cNvPr id="27" name="Freeform 163"/>
            <p:cNvSpPr>
              <a:spLocks/>
            </p:cNvSpPr>
            <p:nvPr/>
          </p:nvSpPr>
          <p:spPr bwMode="auto">
            <a:xfrm>
              <a:off x="8772606" y="2785403"/>
              <a:ext cx="259266" cy="256982"/>
            </a:xfrm>
            <a:custGeom>
              <a:avLst/>
              <a:gdLst>
                <a:gd name="T0" fmla="*/ 227 w 227"/>
                <a:gd name="T1" fmla="*/ 38 h 225"/>
                <a:gd name="T2" fmla="*/ 40 w 227"/>
                <a:gd name="T3" fmla="*/ 225 h 225"/>
                <a:gd name="T4" fmla="*/ 0 w 227"/>
                <a:gd name="T5" fmla="*/ 187 h 225"/>
                <a:gd name="T6" fmla="*/ 187 w 227"/>
                <a:gd name="T7" fmla="*/ 0 h 225"/>
                <a:gd name="T8" fmla="*/ 227 w 227"/>
                <a:gd name="T9" fmla="*/ 3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25">
                  <a:moveTo>
                    <a:pt x="227" y="38"/>
                  </a:moveTo>
                  <a:lnTo>
                    <a:pt x="40" y="225"/>
                  </a:lnTo>
                  <a:lnTo>
                    <a:pt x="0" y="187"/>
                  </a:lnTo>
                  <a:lnTo>
                    <a:pt x="187" y="0"/>
                  </a:lnTo>
                  <a:lnTo>
                    <a:pt x="227" y="38"/>
                  </a:lnTo>
                  <a:close/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4"/>
            <p:cNvSpPr>
              <a:spLocks/>
            </p:cNvSpPr>
            <p:nvPr/>
          </p:nvSpPr>
          <p:spPr bwMode="auto">
            <a:xfrm>
              <a:off x="8640118" y="2925887"/>
              <a:ext cx="248987" cy="251271"/>
            </a:xfrm>
            <a:custGeom>
              <a:avLst/>
              <a:gdLst>
                <a:gd name="T0" fmla="*/ 87 w 92"/>
                <a:gd name="T1" fmla="*/ 64 h 93"/>
                <a:gd name="T2" fmla="*/ 87 w 92"/>
                <a:gd name="T3" fmla="*/ 82 h 93"/>
                <a:gd name="T4" fmla="*/ 82 w 92"/>
                <a:gd name="T5" fmla="*/ 88 h 93"/>
                <a:gd name="T6" fmla="*/ 64 w 92"/>
                <a:gd name="T7" fmla="*/ 88 h 93"/>
                <a:gd name="T8" fmla="*/ 5 w 92"/>
                <a:gd name="T9" fmla="*/ 29 h 93"/>
                <a:gd name="T10" fmla="*/ 5 w 92"/>
                <a:gd name="T11" fmla="*/ 11 h 93"/>
                <a:gd name="T12" fmla="*/ 10 w 92"/>
                <a:gd name="T13" fmla="*/ 5 h 93"/>
                <a:gd name="T14" fmla="*/ 28 w 92"/>
                <a:gd name="T15" fmla="*/ 5 h 93"/>
                <a:gd name="T16" fmla="*/ 87 w 92"/>
                <a:gd name="T17" fmla="*/ 6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3">
                  <a:moveTo>
                    <a:pt x="87" y="64"/>
                  </a:moveTo>
                  <a:cubicBezTo>
                    <a:pt x="92" y="69"/>
                    <a:pt x="92" y="77"/>
                    <a:pt x="87" y="82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7" y="93"/>
                    <a:pt x="69" y="93"/>
                    <a:pt x="64" y="8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4"/>
                    <a:pt x="0" y="16"/>
                    <a:pt x="5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5" y="0"/>
                    <a:pt x="23" y="0"/>
                    <a:pt x="28" y="5"/>
                  </a:cubicBezTo>
                  <a:lnTo>
                    <a:pt x="87" y="64"/>
                  </a:lnTo>
                  <a:close/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5"/>
            <p:cNvSpPr>
              <a:spLocks/>
            </p:cNvSpPr>
            <p:nvPr/>
          </p:nvSpPr>
          <p:spPr bwMode="auto">
            <a:xfrm>
              <a:off x="8643544" y="3030964"/>
              <a:ext cx="142768" cy="140483"/>
            </a:xfrm>
            <a:custGeom>
              <a:avLst/>
              <a:gdLst>
                <a:gd name="T0" fmla="*/ 47 w 53"/>
                <a:gd name="T1" fmla="*/ 33 h 52"/>
                <a:gd name="T2" fmla="*/ 49 w 53"/>
                <a:gd name="T3" fmla="*/ 48 h 52"/>
                <a:gd name="T4" fmla="*/ 33 w 53"/>
                <a:gd name="T5" fmla="*/ 46 h 52"/>
                <a:gd name="T6" fmla="*/ 6 w 53"/>
                <a:gd name="T7" fmla="*/ 19 h 52"/>
                <a:gd name="T8" fmla="*/ 4 w 53"/>
                <a:gd name="T9" fmla="*/ 3 h 52"/>
                <a:gd name="T10" fmla="*/ 20 w 53"/>
                <a:gd name="T11" fmla="*/ 6 h 52"/>
                <a:gd name="T12" fmla="*/ 47 w 53"/>
                <a:gd name="T13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47" y="33"/>
                  </a:moveTo>
                  <a:cubicBezTo>
                    <a:pt x="52" y="38"/>
                    <a:pt x="53" y="45"/>
                    <a:pt x="49" y="48"/>
                  </a:cubicBezTo>
                  <a:cubicBezTo>
                    <a:pt x="45" y="52"/>
                    <a:pt x="38" y="51"/>
                    <a:pt x="33" y="4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14"/>
                    <a:pt x="0" y="7"/>
                    <a:pt x="4" y="3"/>
                  </a:cubicBezTo>
                  <a:cubicBezTo>
                    <a:pt x="8" y="0"/>
                    <a:pt x="15" y="1"/>
                    <a:pt x="20" y="6"/>
                  </a:cubicBezTo>
                  <a:lnTo>
                    <a:pt x="47" y="33"/>
                  </a:lnTo>
                  <a:close/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66"/>
            <p:cNvSpPr>
              <a:spLocks noChangeShapeType="1"/>
            </p:cNvSpPr>
            <p:nvPr/>
          </p:nvSpPr>
          <p:spPr bwMode="auto">
            <a:xfrm flipH="1">
              <a:off x="8675524" y="3121193"/>
              <a:ext cx="21701" cy="18274"/>
            </a:xfrm>
            <a:prstGeom prst="line">
              <a:avLst/>
            </a:pr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7"/>
            <p:cNvSpPr>
              <a:spLocks/>
            </p:cNvSpPr>
            <p:nvPr/>
          </p:nvSpPr>
          <p:spPr bwMode="auto">
            <a:xfrm>
              <a:off x="8916516" y="2650631"/>
              <a:ext cx="247844" cy="248987"/>
            </a:xfrm>
            <a:custGeom>
              <a:avLst/>
              <a:gdLst>
                <a:gd name="T0" fmla="*/ 5 w 92"/>
                <a:gd name="T1" fmla="*/ 28 h 92"/>
                <a:gd name="T2" fmla="*/ 5 w 92"/>
                <a:gd name="T3" fmla="*/ 10 h 92"/>
                <a:gd name="T4" fmla="*/ 10 w 92"/>
                <a:gd name="T5" fmla="*/ 5 h 92"/>
                <a:gd name="T6" fmla="*/ 28 w 92"/>
                <a:gd name="T7" fmla="*/ 5 h 92"/>
                <a:gd name="T8" fmla="*/ 87 w 92"/>
                <a:gd name="T9" fmla="*/ 64 h 92"/>
                <a:gd name="T10" fmla="*/ 87 w 92"/>
                <a:gd name="T11" fmla="*/ 82 h 92"/>
                <a:gd name="T12" fmla="*/ 82 w 92"/>
                <a:gd name="T13" fmla="*/ 87 h 92"/>
                <a:gd name="T14" fmla="*/ 64 w 92"/>
                <a:gd name="T15" fmla="*/ 87 h 92"/>
                <a:gd name="T16" fmla="*/ 5 w 92"/>
                <a:gd name="T17" fmla="*/ 2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2">
                  <a:moveTo>
                    <a:pt x="5" y="28"/>
                  </a:moveTo>
                  <a:cubicBezTo>
                    <a:pt x="0" y="23"/>
                    <a:pt x="0" y="15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5" y="0"/>
                    <a:pt x="23" y="0"/>
                    <a:pt x="28" y="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2" y="69"/>
                    <a:pt x="92" y="77"/>
                    <a:pt x="87" y="82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77" y="92"/>
                    <a:pt x="69" y="92"/>
                    <a:pt x="64" y="87"/>
                  </a:cubicBezTo>
                  <a:lnTo>
                    <a:pt x="5" y="28"/>
                  </a:lnTo>
                  <a:close/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8"/>
            <p:cNvSpPr>
              <a:spLocks/>
            </p:cNvSpPr>
            <p:nvPr/>
          </p:nvSpPr>
          <p:spPr bwMode="auto">
            <a:xfrm>
              <a:off x="9018166" y="2656342"/>
              <a:ext cx="143910" cy="140483"/>
            </a:xfrm>
            <a:custGeom>
              <a:avLst/>
              <a:gdLst>
                <a:gd name="T0" fmla="*/ 6 w 53"/>
                <a:gd name="T1" fmla="*/ 19 h 52"/>
                <a:gd name="T2" fmla="*/ 4 w 53"/>
                <a:gd name="T3" fmla="*/ 3 h 52"/>
                <a:gd name="T4" fmla="*/ 20 w 53"/>
                <a:gd name="T5" fmla="*/ 6 h 52"/>
                <a:gd name="T6" fmla="*/ 47 w 53"/>
                <a:gd name="T7" fmla="*/ 32 h 52"/>
                <a:gd name="T8" fmla="*/ 49 w 53"/>
                <a:gd name="T9" fmla="*/ 48 h 52"/>
                <a:gd name="T10" fmla="*/ 33 w 53"/>
                <a:gd name="T11" fmla="*/ 46 h 52"/>
                <a:gd name="T12" fmla="*/ 6 w 53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6" y="19"/>
                  </a:moveTo>
                  <a:cubicBezTo>
                    <a:pt x="1" y="14"/>
                    <a:pt x="0" y="7"/>
                    <a:pt x="4" y="3"/>
                  </a:cubicBezTo>
                  <a:cubicBezTo>
                    <a:pt x="8" y="0"/>
                    <a:pt x="15" y="1"/>
                    <a:pt x="20" y="6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37"/>
                    <a:pt x="53" y="44"/>
                    <a:pt x="49" y="48"/>
                  </a:cubicBezTo>
                  <a:cubicBezTo>
                    <a:pt x="45" y="52"/>
                    <a:pt x="38" y="51"/>
                    <a:pt x="33" y="46"/>
                  </a:cubicBezTo>
                  <a:lnTo>
                    <a:pt x="6" y="19"/>
                  </a:lnTo>
                  <a:close/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169"/>
            <p:cNvSpPr>
              <a:spLocks noChangeShapeType="1"/>
            </p:cNvSpPr>
            <p:nvPr/>
          </p:nvSpPr>
          <p:spPr bwMode="auto">
            <a:xfrm flipV="1">
              <a:off x="9107253" y="2686037"/>
              <a:ext cx="21701" cy="21701"/>
            </a:xfrm>
            <a:prstGeom prst="line">
              <a:avLst/>
            </a:prstGeom>
            <a:noFill/>
            <a:ln w="301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68175">
            <a:off x="6749565" y="3037117"/>
            <a:ext cx="2636353" cy="26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rey Political World Map Vector isolated Illustration 版權商用圖片 - 836783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b="14132"/>
          <a:stretch/>
        </p:blipFill>
        <p:spPr bwMode="auto">
          <a:xfrm>
            <a:off x="1096325" y="3340080"/>
            <a:ext cx="6307956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77844" y="2139751"/>
            <a:ext cx="8405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看到英文單字或是外國人跟你談話，</a:t>
            </a:r>
            <a:endParaRPr kumimoji="0" lang="en-US" altLang="zh-TW" sz="3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sym typeface="Sue Ellen Francisc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kern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突然不了解</a:t>
            </a:r>
            <a:r>
              <a:rPr lang="zh-TW" altLang="en-US" sz="3600" kern="0" dirty="0"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時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?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491" y="480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oogle Shape;2517;p55"/>
          <p:cNvGrpSpPr/>
          <p:nvPr/>
        </p:nvGrpSpPr>
        <p:grpSpPr>
          <a:xfrm rot="484879">
            <a:off x="1184486" y="1782848"/>
            <a:ext cx="1125549" cy="1044212"/>
            <a:chOff x="6663486" y="2336281"/>
            <a:chExt cx="342245" cy="317513"/>
          </a:xfrm>
        </p:grpSpPr>
        <p:sp>
          <p:nvSpPr>
            <p:cNvPr id="7" name="Google Shape;2518;p55"/>
            <p:cNvSpPr/>
            <p:nvPr/>
          </p:nvSpPr>
          <p:spPr>
            <a:xfrm>
              <a:off x="6663486" y="2336281"/>
              <a:ext cx="342245" cy="317513"/>
            </a:xfrm>
            <a:custGeom>
              <a:avLst/>
              <a:gdLst/>
              <a:ahLst/>
              <a:cxnLst/>
              <a:rect l="l" t="t" r="r" b="b"/>
              <a:pathLst>
                <a:path w="13326" h="12363" extrusionOk="0">
                  <a:moveTo>
                    <a:pt x="5917" y="144"/>
                  </a:moveTo>
                  <a:cubicBezTo>
                    <a:pt x="8268" y="144"/>
                    <a:pt x="10898" y="1431"/>
                    <a:pt x="11995" y="3493"/>
                  </a:cubicBezTo>
                  <a:cubicBezTo>
                    <a:pt x="13325" y="5992"/>
                    <a:pt x="12039" y="10256"/>
                    <a:pt x="8851" y="10256"/>
                  </a:cubicBezTo>
                  <a:cubicBezTo>
                    <a:pt x="8797" y="10256"/>
                    <a:pt x="8744" y="10254"/>
                    <a:pt x="8689" y="10252"/>
                  </a:cubicBezTo>
                  <a:cubicBezTo>
                    <a:pt x="8687" y="10252"/>
                    <a:pt x="8685" y="10252"/>
                    <a:pt x="8683" y="10252"/>
                  </a:cubicBezTo>
                  <a:cubicBezTo>
                    <a:pt x="8566" y="10252"/>
                    <a:pt x="8568" y="10436"/>
                    <a:pt x="8689" y="10443"/>
                  </a:cubicBezTo>
                  <a:lnTo>
                    <a:pt x="8716" y="10443"/>
                  </a:lnTo>
                  <a:cubicBezTo>
                    <a:pt x="8805" y="11089"/>
                    <a:pt x="9082" y="11690"/>
                    <a:pt x="9509" y="12182"/>
                  </a:cubicBezTo>
                  <a:cubicBezTo>
                    <a:pt x="9096" y="12154"/>
                    <a:pt x="8693" y="12048"/>
                    <a:pt x="8320" y="11878"/>
                  </a:cubicBezTo>
                  <a:lnTo>
                    <a:pt x="8320" y="11878"/>
                  </a:lnTo>
                  <a:cubicBezTo>
                    <a:pt x="8385" y="11901"/>
                    <a:pt x="8494" y="11895"/>
                    <a:pt x="8563" y="11898"/>
                  </a:cubicBezTo>
                  <a:cubicBezTo>
                    <a:pt x="8672" y="11908"/>
                    <a:pt x="8778" y="11915"/>
                    <a:pt x="8887" y="11915"/>
                  </a:cubicBezTo>
                  <a:cubicBezTo>
                    <a:pt x="8915" y="11915"/>
                    <a:pt x="8921" y="11871"/>
                    <a:pt x="8894" y="11867"/>
                  </a:cubicBezTo>
                  <a:cubicBezTo>
                    <a:pt x="8809" y="11854"/>
                    <a:pt x="8720" y="11843"/>
                    <a:pt x="8631" y="11837"/>
                  </a:cubicBezTo>
                  <a:lnTo>
                    <a:pt x="8494" y="11826"/>
                  </a:lnTo>
                  <a:lnTo>
                    <a:pt x="8327" y="11826"/>
                  </a:lnTo>
                  <a:cubicBezTo>
                    <a:pt x="8334" y="11820"/>
                    <a:pt x="8334" y="11813"/>
                    <a:pt x="8331" y="11802"/>
                  </a:cubicBezTo>
                  <a:lnTo>
                    <a:pt x="8324" y="11792"/>
                  </a:lnTo>
                  <a:cubicBezTo>
                    <a:pt x="8319" y="11787"/>
                    <a:pt x="8314" y="11784"/>
                    <a:pt x="8307" y="11784"/>
                  </a:cubicBezTo>
                  <a:cubicBezTo>
                    <a:pt x="8305" y="11784"/>
                    <a:pt x="8303" y="11784"/>
                    <a:pt x="8300" y="11785"/>
                  </a:cubicBezTo>
                  <a:cubicBezTo>
                    <a:pt x="8242" y="11799"/>
                    <a:pt x="8262" y="11843"/>
                    <a:pt x="8300" y="11867"/>
                  </a:cubicBezTo>
                  <a:cubicBezTo>
                    <a:pt x="8064" y="11755"/>
                    <a:pt x="7842" y="11611"/>
                    <a:pt x="7647" y="11440"/>
                  </a:cubicBezTo>
                  <a:lnTo>
                    <a:pt x="7647" y="11440"/>
                  </a:lnTo>
                  <a:cubicBezTo>
                    <a:pt x="7910" y="11451"/>
                    <a:pt x="8173" y="11471"/>
                    <a:pt x="8436" y="11502"/>
                  </a:cubicBezTo>
                  <a:cubicBezTo>
                    <a:pt x="8437" y="11502"/>
                    <a:pt x="8438" y="11502"/>
                    <a:pt x="8439" y="11502"/>
                  </a:cubicBezTo>
                  <a:cubicBezTo>
                    <a:pt x="8474" y="11502"/>
                    <a:pt x="8483" y="11440"/>
                    <a:pt x="8447" y="11434"/>
                  </a:cubicBezTo>
                  <a:cubicBezTo>
                    <a:pt x="8153" y="11386"/>
                    <a:pt x="7859" y="11362"/>
                    <a:pt x="7562" y="11362"/>
                  </a:cubicBezTo>
                  <a:cubicBezTo>
                    <a:pt x="7443" y="11249"/>
                    <a:pt x="7340" y="11119"/>
                    <a:pt x="7251" y="10979"/>
                  </a:cubicBezTo>
                  <a:lnTo>
                    <a:pt x="7251" y="10979"/>
                  </a:lnTo>
                  <a:cubicBezTo>
                    <a:pt x="7473" y="11017"/>
                    <a:pt x="7695" y="11061"/>
                    <a:pt x="7917" y="11085"/>
                  </a:cubicBezTo>
                  <a:cubicBezTo>
                    <a:pt x="7918" y="11085"/>
                    <a:pt x="7919" y="11085"/>
                    <a:pt x="7920" y="11085"/>
                  </a:cubicBezTo>
                  <a:cubicBezTo>
                    <a:pt x="7948" y="11085"/>
                    <a:pt x="7954" y="11034"/>
                    <a:pt x="7924" y="11031"/>
                  </a:cubicBezTo>
                  <a:cubicBezTo>
                    <a:pt x="7695" y="10986"/>
                    <a:pt x="7463" y="10959"/>
                    <a:pt x="7231" y="10928"/>
                  </a:cubicBezTo>
                  <a:cubicBezTo>
                    <a:pt x="7227" y="10928"/>
                    <a:pt x="7224" y="10928"/>
                    <a:pt x="7221" y="10932"/>
                  </a:cubicBezTo>
                  <a:cubicBezTo>
                    <a:pt x="7142" y="10795"/>
                    <a:pt x="7081" y="10648"/>
                    <a:pt x="7040" y="10494"/>
                  </a:cubicBezTo>
                  <a:lnTo>
                    <a:pt x="7040" y="10494"/>
                  </a:lnTo>
                  <a:cubicBezTo>
                    <a:pt x="7132" y="10501"/>
                    <a:pt x="7225" y="10505"/>
                    <a:pt x="7318" y="10505"/>
                  </a:cubicBezTo>
                  <a:cubicBezTo>
                    <a:pt x="7498" y="10505"/>
                    <a:pt x="7679" y="10492"/>
                    <a:pt x="7859" y="10467"/>
                  </a:cubicBezTo>
                  <a:cubicBezTo>
                    <a:pt x="7892" y="10460"/>
                    <a:pt x="7887" y="10402"/>
                    <a:pt x="7852" y="10402"/>
                  </a:cubicBezTo>
                  <a:cubicBezTo>
                    <a:pt x="7851" y="10402"/>
                    <a:pt x="7850" y="10402"/>
                    <a:pt x="7849" y="10402"/>
                  </a:cubicBezTo>
                  <a:cubicBezTo>
                    <a:pt x="7630" y="10424"/>
                    <a:pt x="7410" y="10435"/>
                    <a:pt x="7190" y="10435"/>
                  </a:cubicBezTo>
                  <a:cubicBezTo>
                    <a:pt x="7135" y="10435"/>
                    <a:pt x="7081" y="10434"/>
                    <a:pt x="7026" y="10433"/>
                  </a:cubicBezTo>
                  <a:cubicBezTo>
                    <a:pt x="7002" y="10331"/>
                    <a:pt x="6985" y="10225"/>
                    <a:pt x="6978" y="10119"/>
                  </a:cubicBezTo>
                  <a:cubicBezTo>
                    <a:pt x="6980" y="10084"/>
                    <a:pt x="6954" y="10066"/>
                    <a:pt x="6928" y="10066"/>
                  </a:cubicBezTo>
                  <a:cubicBezTo>
                    <a:pt x="6903" y="10066"/>
                    <a:pt x="6877" y="10082"/>
                    <a:pt x="6876" y="10115"/>
                  </a:cubicBezTo>
                  <a:cubicBezTo>
                    <a:pt x="6246" y="10206"/>
                    <a:pt x="5587" y="10281"/>
                    <a:pt x="4934" y="10281"/>
                  </a:cubicBezTo>
                  <a:cubicBezTo>
                    <a:pt x="3915" y="10281"/>
                    <a:pt x="2911" y="10098"/>
                    <a:pt x="2053" y="9507"/>
                  </a:cubicBezTo>
                  <a:lnTo>
                    <a:pt x="2053" y="9507"/>
                  </a:lnTo>
                  <a:cubicBezTo>
                    <a:pt x="2702" y="9593"/>
                    <a:pt x="3355" y="9675"/>
                    <a:pt x="4007" y="9743"/>
                  </a:cubicBezTo>
                  <a:cubicBezTo>
                    <a:pt x="4009" y="9743"/>
                    <a:pt x="4011" y="9744"/>
                    <a:pt x="4013" y="9744"/>
                  </a:cubicBezTo>
                  <a:cubicBezTo>
                    <a:pt x="4048" y="9744"/>
                    <a:pt x="4046" y="9685"/>
                    <a:pt x="4007" y="9678"/>
                  </a:cubicBezTo>
                  <a:cubicBezTo>
                    <a:pt x="3324" y="9586"/>
                    <a:pt x="2637" y="9507"/>
                    <a:pt x="1948" y="9432"/>
                  </a:cubicBezTo>
                  <a:cubicBezTo>
                    <a:pt x="1749" y="9285"/>
                    <a:pt x="1565" y="9115"/>
                    <a:pt x="1401" y="8927"/>
                  </a:cubicBezTo>
                  <a:lnTo>
                    <a:pt x="1401" y="8927"/>
                  </a:lnTo>
                  <a:cubicBezTo>
                    <a:pt x="1794" y="9019"/>
                    <a:pt x="2190" y="9081"/>
                    <a:pt x="2590" y="9111"/>
                  </a:cubicBezTo>
                  <a:cubicBezTo>
                    <a:pt x="2591" y="9111"/>
                    <a:pt x="2592" y="9111"/>
                    <a:pt x="2593" y="9111"/>
                  </a:cubicBezTo>
                  <a:cubicBezTo>
                    <a:pt x="2630" y="9111"/>
                    <a:pt x="2626" y="9053"/>
                    <a:pt x="2590" y="9046"/>
                  </a:cubicBezTo>
                  <a:cubicBezTo>
                    <a:pt x="2166" y="8999"/>
                    <a:pt x="1749" y="8941"/>
                    <a:pt x="1336" y="8852"/>
                  </a:cubicBezTo>
                  <a:cubicBezTo>
                    <a:pt x="1172" y="8654"/>
                    <a:pt x="1029" y="8439"/>
                    <a:pt x="909" y="8213"/>
                  </a:cubicBezTo>
                  <a:lnTo>
                    <a:pt x="909" y="8213"/>
                  </a:lnTo>
                  <a:cubicBezTo>
                    <a:pt x="1237" y="8237"/>
                    <a:pt x="1568" y="8264"/>
                    <a:pt x="1896" y="8278"/>
                  </a:cubicBezTo>
                  <a:cubicBezTo>
                    <a:pt x="1941" y="8278"/>
                    <a:pt x="1941" y="8217"/>
                    <a:pt x="1896" y="8213"/>
                  </a:cubicBezTo>
                  <a:cubicBezTo>
                    <a:pt x="1555" y="8186"/>
                    <a:pt x="1213" y="8165"/>
                    <a:pt x="872" y="8148"/>
                  </a:cubicBezTo>
                  <a:cubicBezTo>
                    <a:pt x="763" y="7933"/>
                    <a:pt x="667" y="7708"/>
                    <a:pt x="592" y="7479"/>
                  </a:cubicBezTo>
                  <a:lnTo>
                    <a:pt x="592" y="7479"/>
                  </a:lnTo>
                  <a:cubicBezTo>
                    <a:pt x="895" y="7529"/>
                    <a:pt x="1201" y="7556"/>
                    <a:pt x="1507" y="7556"/>
                  </a:cubicBezTo>
                  <a:cubicBezTo>
                    <a:pt x="1556" y="7556"/>
                    <a:pt x="1605" y="7555"/>
                    <a:pt x="1654" y="7554"/>
                  </a:cubicBezTo>
                  <a:cubicBezTo>
                    <a:pt x="1702" y="7554"/>
                    <a:pt x="1702" y="7486"/>
                    <a:pt x="1654" y="7486"/>
                  </a:cubicBezTo>
                  <a:cubicBezTo>
                    <a:pt x="1292" y="7482"/>
                    <a:pt x="926" y="7452"/>
                    <a:pt x="568" y="7400"/>
                  </a:cubicBezTo>
                  <a:cubicBezTo>
                    <a:pt x="510" y="7209"/>
                    <a:pt x="462" y="7018"/>
                    <a:pt x="424" y="6820"/>
                  </a:cubicBezTo>
                  <a:lnTo>
                    <a:pt x="424" y="6820"/>
                  </a:lnTo>
                  <a:cubicBezTo>
                    <a:pt x="895" y="6828"/>
                    <a:pt x="1365" y="6840"/>
                    <a:pt x="1834" y="6840"/>
                  </a:cubicBezTo>
                  <a:cubicBezTo>
                    <a:pt x="2098" y="6840"/>
                    <a:pt x="2361" y="6836"/>
                    <a:pt x="2624" y="6827"/>
                  </a:cubicBezTo>
                  <a:cubicBezTo>
                    <a:pt x="2665" y="6823"/>
                    <a:pt x="2665" y="6765"/>
                    <a:pt x="2624" y="6762"/>
                  </a:cubicBezTo>
                  <a:cubicBezTo>
                    <a:pt x="2257" y="6745"/>
                    <a:pt x="1888" y="6739"/>
                    <a:pt x="1519" y="6739"/>
                  </a:cubicBezTo>
                  <a:cubicBezTo>
                    <a:pt x="1150" y="6739"/>
                    <a:pt x="781" y="6745"/>
                    <a:pt x="414" y="6748"/>
                  </a:cubicBezTo>
                  <a:cubicBezTo>
                    <a:pt x="373" y="6536"/>
                    <a:pt x="346" y="6321"/>
                    <a:pt x="332" y="6106"/>
                  </a:cubicBezTo>
                  <a:lnTo>
                    <a:pt x="332" y="6106"/>
                  </a:lnTo>
                  <a:cubicBezTo>
                    <a:pt x="338" y="6121"/>
                    <a:pt x="354" y="6131"/>
                    <a:pt x="372" y="6131"/>
                  </a:cubicBezTo>
                  <a:cubicBezTo>
                    <a:pt x="375" y="6131"/>
                    <a:pt x="377" y="6130"/>
                    <a:pt x="380" y="6130"/>
                  </a:cubicBezTo>
                  <a:cubicBezTo>
                    <a:pt x="390" y="6126"/>
                    <a:pt x="401" y="6120"/>
                    <a:pt x="404" y="6106"/>
                  </a:cubicBezTo>
                  <a:lnTo>
                    <a:pt x="404" y="6099"/>
                  </a:lnTo>
                  <a:cubicBezTo>
                    <a:pt x="560" y="6121"/>
                    <a:pt x="1135" y="6134"/>
                    <a:pt x="1303" y="6134"/>
                  </a:cubicBezTo>
                  <a:cubicBezTo>
                    <a:pt x="1322" y="6134"/>
                    <a:pt x="1336" y="6134"/>
                    <a:pt x="1343" y="6133"/>
                  </a:cubicBezTo>
                  <a:cubicBezTo>
                    <a:pt x="1387" y="6133"/>
                    <a:pt x="1387" y="6062"/>
                    <a:pt x="1343" y="6062"/>
                  </a:cubicBezTo>
                  <a:cubicBezTo>
                    <a:pt x="1111" y="6062"/>
                    <a:pt x="875" y="6058"/>
                    <a:pt x="643" y="6044"/>
                  </a:cubicBezTo>
                  <a:cubicBezTo>
                    <a:pt x="589" y="6041"/>
                    <a:pt x="514" y="6020"/>
                    <a:pt x="449" y="6020"/>
                  </a:cubicBezTo>
                  <a:cubicBezTo>
                    <a:pt x="400" y="6020"/>
                    <a:pt x="355" y="6032"/>
                    <a:pt x="329" y="6072"/>
                  </a:cubicBezTo>
                  <a:cubicBezTo>
                    <a:pt x="315" y="5915"/>
                    <a:pt x="308" y="5754"/>
                    <a:pt x="312" y="5597"/>
                  </a:cubicBezTo>
                  <a:cubicBezTo>
                    <a:pt x="312" y="5478"/>
                    <a:pt x="322" y="5361"/>
                    <a:pt x="332" y="5245"/>
                  </a:cubicBezTo>
                  <a:cubicBezTo>
                    <a:pt x="725" y="5286"/>
                    <a:pt x="1121" y="5320"/>
                    <a:pt x="1514" y="5341"/>
                  </a:cubicBezTo>
                  <a:cubicBezTo>
                    <a:pt x="1515" y="5341"/>
                    <a:pt x="1516" y="5341"/>
                    <a:pt x="1517" y="5341"/>
                  </a:cubicBezTo>
                  <a:cubicBezTo>
                    <a:pt x="1558" y="5341"/>
                    <a:pt x="1554" y="5283"/>
                    <a:pt x="1514" y="5280"/>
                  </a:cubicBezTo>
                  <a:cubicBezTo>
                    <a:pt x="1121" y="5235"/>
                    <a:pt x="728" y="5204"/>
                    <a:pt x="336" y="5180"/>
                  </a:cubicBezTo>
                  <a:cubicBezTo>
                    <a:pt x="356" y="4945"/>
                    <a:pt x="394" y="4713"/>
                    <a:pt x="441" y="4480"/>
                  </a:cubicBezTo>
                  <a:cubicBezTo>
                    <a:pt x="1271" y="4511"/>
                    <a:pt x="2101" y="4538"/>
                    <a:pt x="2935" y="4549"/>
                  </a:cubicBezTo>
                  <a:cubicBezTo>
                    <a:pt x="2993" y="4549"/>
                    <a:pt x="2993" y="4460"/>
                    <a:pt x="2935" y="4460"/>
                  </a:cubicBezTo>
                  <a:cubicBezTo>
                    <a:pt x="2108" y="4426"/>
                    <a:pt x="1285" y="4415"/>
                    <a:pt x="459" y="4405"/>
                  </a:cubicBezTo>
                  <a:cubicBezTo>
                    <a:pt x="513" y="4166"/>
                    <a:pt x="582" y="3931"/>
                    <a:pt x="667" y="3702"/>
                  </a:cubicBezTo>
                  <a:cubicBezTo>
                    <a:pt x="919" y="3751"/>
                    <a:pt x="1175" y="3775"/>
                    <a:pt x="1432" y="3775"/>
                  </a:cubicBezTo>
                  <a:cubicBezTo>
                    <a:pt x="1586" y="3775"/>
                    <a:pt x="1740" y="3766"/>
                    <a:pt x="1893" y="3750"/>
                  </a:cubicBezTo>
                  <a:cubicBezTo>
                    <a:pt x="1940" y="3743"/>
                    <a:pt x="1941" y="3674"/>
                    <a:pt x="1896" y="3674"/>
                  </a:cubicBezTo>
                  <a:cubicBezTo>
                    <a:pt x="1895" y="3674"/>
                    <a:pt x="1894" y="3674"/>
                    <a:pt x="1893" y="3674"/>
                  </a:cubicBezTo>
                  <a:cubicBezTo>
                    <a:pt x="1735" y="3691"/>
                    <a:pt x="1576" y="3699"/>
                    <a:pt x="1417" y="3699"/>
                  </a:cubicBezTo>
                  <a:cubicBezTo>
                    <a:pt x="1174" y="3699"/>
                    <a:pt x="929" y="3680"/>
                    <a:pt x="687" y="3640"/>
                  </a:cubicBezTo>
                  <a:cubicBezTo>
                    <a:pt x="803" y="3340"/>
                    <a:pt x="947" y="3049"/>
                    <a:pt x="1114" y="2776"/>
                  </a:cubicBezTo>
                  <a:cubicBezTo>
                    <a:pt x="1582" y="2821"/>
                    <a:pt x="2047" y="2875"/>
                    <a:pt x="2518" y="2909"/>
                  </a:cubicBezTo>
                  <a:cubicBezTo>
                    <a:pt x="2555" y="2909"/>
                    <a:pt x="2552" y="2851"/>
                    <a:pt x="2518" y="2848"/>
                  </a:cubicBezTo>
                  <a:cubicBezTo>
                    <a:pt x="2060" y="2797"/>
                    <a:pt x="1599" y="2766"/>
                    <a:pt x="1142" y="2725"/>
                  </a:cubicBezTo>
                  <a:cubicBezTo>
                    <a:pt x="1326" y="2431"/>
                    <a:pt x="1541" y="2155"/>
                    <a:pt x="1780" y="1902"/>
                  </a:cubicBezTo>
                  <a:cubicBezTo>
                    <a:pt x="2245" y="1950"/>
                    <a:pt x="2709" y="2001"/>
                    <a:pt x="3177" y="2032"/>
                  </a:cubicBezTo>
                  <a:cubicBezTo>
                    <a:pt x="3178" y="2032"/>
                    <a:pt x="3179" y="2032"/>
                    <a:pt x="3180" y="2032"/>
                  </a:cubicBezTo>
                  <a:cubicBezTo>
                    <a:pt x="3232" y="2032"/>
                    <a:pt x="3227" y="1953"/>
                    <a:pt x="3177" y="1950"/>
                  </a:cubicBezTo>
                  <a:cubicBezTo>
                    <a:pt x="2733" y="1899"/>
                    <a:pt x="2286" y="1868"/>
                    <a:pt x="1838" y="1837"/>
                  </a:cubicBezTo>
                  <a:cubicBezTo>
                    <a:pt x="2655" y="983"/>
                    <a:pt x="3754" y="399"/>
                    <a:pt x="5035" y="208"/>
                  </a:cubicBezTo>
                  <a:cubicBezTo>
                    <a:pt x="5322" y="165"/>
                    <a:pt x="5617" y="144"/>
                    <a:pt x="5917" y="144"/>
                  </a:cubicBezTo>
                  <a:close/>
                  <a:moveTo>
                    <a:pt x="6137" y="1"/>
                  </a:moveTo>
                  <a:cubicBezTo>
                    <a:pt x="3651" y="1"/>
                    <a:pt x="1370" y="1403"/>
                    <a:pt x="496" y="3623"/>
                  </a:cubicBezTo>
                  <a:cubicBezTo>
                    <a:pt x="486" y="3630"/>
                    <a:pt x="479" y="3647"/>
                    <a:pt x="486" y="3661"/>
                  </a:cubicBezTo>
                  <a:cubicBezTo>
                    <a:pt x="103" y="4648"/>
                    <a:pt x="1" y="5799"/>
                    <a:pt x="284" y="7059"/>
                  </a:cubicBezTo>
                  <a:cubicBezTo>
                    <a:pt x="851" y="9571"/>
                    <a:pt x="2835" y="10402"/>
                    <a:pt x="5010" y="10402"/>
                  </a:cubicBezTo>
                  <a:cubicBezTo>
                    <a:pt x="5626" y="10402"/>
                    <a:pt x="6257" y="10335"/>
                    <a:pt x="6876" y="10221"/>
                  </a:cubicBezTo>
                  <a:lnTo>
                    <a:pt x="6876" y="10221"/>
                  </a:lnTo>
                  <a:cubicBezTo>
                    <a:pt x="6848" y="11588"/>
                    <a:pt x="8528" y="12363"/>
                    <a:pt x="9699" y="12363"/>
                  </a:cubicBezTo>
                  <a:cubicBezTo>
                    <a:pt x="9702" y="12363"/>
                    <a:pt x="9704" y="12363"/>
                    <a:pt x="9707" y="12363"/>
                  </a:cubicBezTo>
                  <a:cubicBezTo>
                    <a:pt x="9785" y="12359"/>
                    <a:pt x="9823" y="12267"/>
                    <a:pt x="9768" y="12212"/>
                  </a:cubicBezTo>
                  <a:cubicBezTo>
                    <a:pt x="9294" y="11734"/>
                    <a:pt x="8983" y="11116"/>
                    <a:pt x="8884" y="10450"/>
                  </a:cubicBezTo>
                  <a:cubicBezTo>
                    <a:pt x="11134" y="10450"/>
                    <a:pt x="12497" y="8380"/>
                    <a:pt x="12651" y="6284"/>
                  </a:cubicBezTo>
                  <a:cubicBezTo>
                    <a:pt x="12849" y="3599"/>
                    <a:pt x="11271" y="1649"/>
                    <a:pt x="8877" y="587"/>
                  </a:cubicBezTo>
                  <a:cubicBezTo>
                    <a:pt x="7975" y="187"/>
                    <a:pt x="7042" y="1"/>
                    <a:pt x="6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55"/>
            <p:cNvSpPr/>
            <p:nvPr/>
          </p:nvSpPr>
          <p:spPr>
            <a:xfrm>
              <a:off x="6725715" y="2382098"/>
              <a:ext cx="182962" cy="159771"/>
            </a:xfrm>
            <a:custGeom>
              <a:avLst/>
              <a:gdLst/>
              <a:ahLst/>
              <a:cxnLst/>
              <a:rect l="l" t="t" r="r" b="b"/>
              <a:pathLst>
                <a:path w="7124" h="6221" extrusionOk="0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0;p55"/>
            <p:cNvSpPr/>
            <p:nvPr/>
          </p:nvSpPr>
          <p:spPr>
            <a:xfrm>
              <a:off x="6812085" y="2546749"/>
              <a:ext cx="41066" cy="32822"/>
            </a:xfrm>
            <a:custGeom>
              <a:avLst/>
              <a:gdLst/>
              <a:ahLst/>
              <a:cxnLst/>
              <a:rect l="l" t="t" r="r" b="b"/>
              <a:pathLst>
                <a:path w="1599" h="1278" extrusionOk="0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1;p55"/>
            <p:cNvSpPr/>
            <p:nvPr/>
          </p:nvSpPr>
          <p:spPr>
            <a:xfrm>
              <a:off x="6732367" y="2364686"/>
              <a:ext cx="36238" cy="3287"/>
            </a:xfrm>
            <a:custGeom>
              <a:avLst/>
              <a:gdLst/>
              <a:ahLst/>
              <a:cxnLst/>
              <a:rect l="l" t="t" r="r" b="b"/>
              <a:pathLst>
                <a:path w="1411" h="128" extrusionOk="0">
                  <a:moveTo>
                    <a:pt x="41" y="0"/>
                  </a:moveTo>
                  <a:cubicBezTo>
                    <a:pt x="10" y="0"/>
                    <a:pt x="1" y="55"/>
                    <a:pt x="37" y="58"/>
                  </a:cubicBezTo>
                  <a:cubicBezTo>
                    <a:pt x="365" y="104"/>
                    <a:pt x="697" y="127"/>
                    <a:pt x="1028" y="127"/>
                  </a:cubicBezTo>
                  <a:cubicBezTo>
                    <a:pt x="1139" y="127"/>
                    <a:pt x="1249" y="125"/>
                    <a:pt x="1359" y="120"/>
                  </a:cubicBezTo>
                  <a:cubicBezTo>
                    <a:pt x="1360" y="120"/>
                    <a:pt x="1361" y="120"/>
                    <a:pt x="1362" y="120"/>
                  </a:cubicBezTo>
                  <a:cubicBezTo>
                    <a:pt x="1410" y="120"/>
                    <a:pt x="1409" y="45"/>
                    <a:pt x="1362" y="45"/>
                  </a:cubicBezTo>
                  <a:cubicBezTo>
                    <a:pt x="1269" y="47"/>
                    <a:pt x="1176" y="48"/>
                    <a:pt x="1084" y="48"/>
                  </a:cubicBezTo>
                  <a:cubicBezTo>
                    <a:pt x="736" y="48"/>
                    <a:pt x="389" y="33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2;p55"/>
            <p:cNvSpPr/>
            <p:nvPr/>
          </p:nvSpPr>
          <p:spPr>
            <a:xfrm>
              <a:off x="6760438" y="2349944"/>
              <a:ext cx="50261" cy="5008"/>
            </a:xfrm>
            <a:custGeom>
              <a:avLst/>
              <a:gdLst/>
              <a:ahLst/>
              <a:cxnLst/>
              <a:rect l="l" t="t" r="r" b="b"/>
              <a:pathLst>
                <a:path w="1957" h="195" extrusionOk="0">
                  <a:moveTo>
                    <a:pt x="55" y="0"/>
                  </a:moveTo>
                  <a:cubicBezTo>
                    <a:pt x="10" y="0"/>
                    <a:pt x="1" y="79"/>
                    <a:pt x="47" y="86"/>
                  </a:cubicBezTo>
                  <a:cubicBezTo>
                    <a:pt x="517" y="159"/>
                    <a:pt x="990" y="194"/>
                    <a:pt x="1465" y="194"/>
                  </a:cubicBezTo>
                  <a:cubicBezTo>
                    <a:pt x="1608" y="194"/>
                    <a:pt x="1752" y="191"/>
                    <a:pt x="1895" y="185"/>
                  </a:cubicBezTo>
                  <a:cubicBezTo>
                    <a:pt x="1957" y="185"/>
                    <a:pt x="1957" y="93"/>
                    <a:pt x="1895" y="93"/>
                  </a:cubicBezTo>
                  <a:cubicBezTo>
                    <a:pt x="1839" y="93"/>
                    <a:pt x="1783" y="94"/>
                    <a:pt x="1728" y="94"/>
                  </a:cubicBezTo>
                  <a:cubicBezTo>
                    <a:pt x="1169" y="94"/>
                    <a:pt x="613" y="63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Boo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924">
            <a:off x="8075602" y="3655389"/>
            <a:ext cx="789805" cy="7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" name="Picture 14" descr="「translation icon」的圖片搜尋結果">
            <a:extLst>
              <a:ext uri="{FF2B5EF4-FFF2-40B4-BE49-F238E27FC236}">
                <a16:creationId xmlns:a16="http://schemas.microsoft.com/office/drawing/2014/main" id="{CC01E065-8040-47D8-9D1D-6EC79CA7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688">
            <a:off x="7761343" y="5119084"/>
            <a:ext cx="869687" cy="8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9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7844" y="2139751"/>
            <a:ext cx="8405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看到回收物時，卻不知道他是什麼分類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sym typeface="Sue Ellen Francisco"/>
              </a:rPr>
              <a:t>?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491" y="480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oogle Shape;2517;p55"/>
          <p:cNvGrpSpPr/>
          <p:nvPr/>
        </p:nvGrpSpPr>
        <p:grpSpPr>
          <a:xfrm rot="484879">
            <a:off x="1184486" y="1782848"/>
            <a:ext cx="1125549" cy="1044212"/>
            <a:chOff x="6663486" y="2336281"/>
            <a:chExt cx="342245" cy="317513"/>
          </a:xfrm>
        </p:grpSpPr>
        <p:sp>
          <p:nvSpPr>
            <p:cNvPr id="7" name="Google Shape;2518;p55"/>
            <p:cNvSpPr/>
            <p:nvPr/>
          </p:nvSpPr>
          <p:spPr>
            <a:xfrm>
              <a:off x="6663486" y="2336281"/>
              <a:ext cx="342245" cy="317513"/>
            </a:xfrm>
            <a:custGeom>
              <a:avLst/>
              <a:gdLst/>
              <a:ahLst/>
              <a:cxnLst/>
              <a:rect l="l" t="t" r="r" b="b"/>
              <a:pathLst>
                <a:path w="13326" h="12363" extrusionOk="0">
                  <a:moveTo>
                    <a:pt x="5917" y="144"/>
                  </a:moveTo>
                  <a:cubicBezTo>
                    <a:pt x="8268" y="144"/>
                    <a:pt x="10898" y="1431"/>
                    <a:pt x="11995" y="3493"/>
                  </a:cubicBezTo>
                  <a:cubicBezTo>
                    <a:pt x="13325" y="5992"/>
                    <a:pt x="12039" y="10256"/>
                    <a:pt x="8851" y="10256"/>
                  </a:cubicBezTo>
                  <a:cubicBezTo>
                    <a:pt x="8797" y="10256"/>
                    <a:pt x="8744" y="10254"/>
                    <a:pt x="8689" y="10252"/>
                  </a:cubicBezTo>
                  <a:cubicBezTo>
                    <a:pt x="8687" y="10252"/>
                    <a:pt x="8685" y="10252"/>
                    <a:pt x="8683" y="10252"/>
                  </a:cubicBezTo>
                  <a:cubicBezTo>
                    <a:pt x="8566" y="10252"/>
                    <a:pt x="8568" y="10436"/>
                    <a:pt x="8689" y="10443"/>
                  </a:cubicBezTo>
                  <a:lnTo>
                    <a:pt x="8716" y="10443"/>
                  </a:lnTo>
                  <a:cubicBezTo>
                    <a:pt x="8805" y="11089"/>
                    <a:pt x="9082" y="11690"/>
                    <a:pt x="9509" y="12182"/>
                  </a:cubicBezTo>
                  <a:cubicBezTo>
                    <a:pt x="9096" y="12154"/>
                    <a:pt x="8693" y="12048"/>
                    <a:pt x="8320" y="11878"/>
                  </a:cubicBezTo>
                  <a:lnTo>
                    <a:pt x="8320" y="11878"/>
                  </a:lnTo>
                  <a:cubicBezTo>
                    <a:pt x="8385" y="11901"/>
                    <a:pt x="8494" y="11895"/>
                    <a:pt x="8563" y="11898"/>
                  </a:cubicBezTo>
                  <a:cubicBezTo>
                    <a:pt x="8672" y="11908"/>
                    <a:pt x="8778" y="11915"/>
                    <a:pt x="8887" y="11915"/>
                  </a:cubicBezTo>
                  <a:cubicBezTo>
                    <a:pt x="8915" y="11915"/>
                    <a:pt x="8921" y="11871"/>
                    <a:pt x="8894" y="11867"/>
                  </a:cubicBezTo>
                  <a:cubicBezTo>
                    <a:pt x="8809" y="11854"/>
                    <a:pt x="8720" y="11843"/>
                    <a:pt x="8631" y="11837"/>
                  </a:cubicBezTo>
                  <a:lnTo>
                    <a:pt x="8494" y="11826"/>
                  </a:lnTo>
                  <a:lnTo>
                    <a:pt x="8327" y="11826"/>
                  </a:lnTo>
                  <a:cubicBezTo>
                    <a:pt x="8334" y="11820"/>
                    <a:pt x="8334" y="11813"/>
                    <a:pt x="8331" y="11802"/>
                  </a:cubicBezTo>
                  <a:lnTo>
                    <a:pt x="8324" y="11792"/>
                  </a:lnTo>
                  <a:cubicBezTo>
                    <a:pt x="8319" y="11787"/>
                    <a:pt x="8314" y="11784"/>
                    <a:pt x="8307" y="11784"/>
                  </a:cubicBezTo>
                  <a:cubicBezTo>
                    <a:pt x="8305" y="11784"/>
                    <a:pt x="8303" y="11784"/>
                    <a:pt x="8300" y="11785"/>
                  </a:cubicBezTo>
                  <a:cubicBezTo>
                    <a:pt x="8242" y="11799"/>
                    <a:pt x="8262" y="11843"/>
                    <a:pt x="8300" y="11867"/>
                  </a:cubicBezTo>
                  <a:cubicBezTo>
                    <a:pt x="8064" y="11755"/>
                    <a:pt x="7842" y="11611"/>
                    <a:pt x="7647" y="11440"/>
                  </a:cubicBezTo>
                  <a:lnTo>
                    <a:pt x="7647" y="11440"/>
                  </a:lnTo>
                  <a:cubicBezTo>
                    <a:pt x="7910" y="11451"/>
                    <a:pt x="8173" y="11471"/>
                    <a:pt x="8436" y="11502"/>
                  </a:cubicBezTo>
                  <a:cubicBezTo>
                    <a:pt x="8437" y="11502"/>
                    <a:pt x="8438" y="11502"/>
                    <a:pt x="8439" y="11502"/>
                  </a:cubicBezTo>
                  <a:cubicBezTo>
                    <a:pt x="8474" y="11502"/>
                    <a:pt x="8483" y="11440"/>
                    <a:pt x="8447" y="11434"/>
                  </a:cubicBezTo>
                  <a:cubicBezTo>
                    <a:pt x="8153" y="11386"/>
                    <a:pt x="7859" y="11362"/>
                    <a:pt x="7562" y="11362"/>
                  </a:cubicBezTo>
                  <a:cubicBezTo>
                    <a:pt x="7443" y="11249"/>
                    <a:pt x="7340" y="11119"/>
                    <a:pt x="7251" y="10979"/>
                  </a:cubicBezTo>
                  <a:lnTo>
                    <a:pt x="7251" y="10979"/>
                  </a:lnTo>
                  <a:cubicBezTo>
                    <a:pt x="7473" y="11017"/>
                    <a:pt x="7695" y="11061"/>
                    <a:pt x="7917" y="11085"/>
                  </a:cubicBezTo>
                  <a:cubicBezTo>
                    <a:pt x="7918" y="11085"/>
                    <a:pt x="7919" y="11085"/>
                    <a:pt x="7920" y="11085"/>
                  </a:cubicBezTo>
                  <a:cubicBezTo>
                    <a:pt x="7948" y="11085"/>
                    <a:pt x="7954" y="11034"/>
                    <a:pt x="7924" y="11031"/>
                  </a:cubicBezTo>
                  <a:cubicBezTo>
                    <a:pt x="7695" y="10986"/>
                    <a:pt x="7463" y="10959"/>
                    <a:pt x="7231" y="10928"/>
                  </a:cubicBezTo>
                  <a:cubicBezTo>
                    <a:pt x="7227" y="10928"/>
                    <a:pt x="7224" y="10928"/>
                    <a:pt x="7221" y="10932"/>
                  </a:cubicBezTo>
                  <a:cubicBezTo>
                    <a:pt x="7142" y="10795"/>
                    <a:pt x="7081" y="10648"/>
                    <a:pt x="7040" y="10494"/>
                  </a:cubicBezTo>
                  <a:lnTo>
                    <a:pt x="7040" y="10494"/>
                  </a:lnTo>
                  <a:cubicBezTo>
                    <a:pt x="7132" y="10501"/>
                    <a:pt x="7225" y="10505"/>
                    <a:pt x="7318" y="10505"/>
                  </a:cubicBezTo>
                  <a:cubicBezTo>
                    <a:pt x="7498" y="10505"/>
                    <a:pt x="7679" y="10492"/>
                    <a:pt x="7859" y="10467"/>
                  </a:cubicBezTo>
                  <a:cubicBezTo>
                    <a:pt x="7892" y="10460"/>
                    <a:pt x="7887" y="10402"/>
                    <a:pt x="7852" y="10402"/>
                  </a:cubicBezTo>
                  <a:cubicBezTo>
                    <a:pt x="7851" y="10402"/>
                    <a:pt x="7850" y="10402"/>
                    <a:pt x="7849" y="10402"/>
                  </a:cubicBezTo>
                  <a:cubicBezTo>
                    <a:pt x="7630" y="10424"/>
                    <a:pt x="7410" y="10435"/>
                    <a:pt x="7190" y="10435"/>
                  </a:cubicBezTo>
                  <a:cubicBezTo>
                    <a:pt x="7135" y="10435"/>
                    <a:pt x="7081" y="10434"/>
                    <a:pt x="7026" y="10433"/>
                  </a:cubicBezTo>
                  <a:cubicBezTo>
                    <a:pt x="7002" y="10331"/>
                    <a:pt x="6985" y="10225"/>
                    <a:pt x="6978" y="10119"/>
                  </a:cubicBezTo>
                  <a:cubicBezTo>
                    <a:pt x="6980" y="10084"/>
                    <a:pt x="6954" y="10066"/>
                    <a:pt x="6928" y="10066"/>
                  </a:cubicBezTo>
                  <a:cubicBezTo>
                    <a:pt x="6903" y="10066"/>
                    <a:pt x="6877" y="10082"/>
                    <a:pt x="6876" y="10115"/>
                  </a:cubicBezTo>
                  <a:cubicBezTo>
                    <a:pt x="6246" y="10206"/>
                    <a:pt x="5587" y="10281"/>
                    <a:pt x="4934" y="10281"/>
                  </a:cubicBezTo>
                  <a:cubicBezTo>
                    <a:pt x="3915" y="10281"/>
                    <a:pt x="2911" y="10098"/>
                    <a:pt x="2053" y="9507"/>
                  </a:cubicBezTo>
                  <a:lnTo>
                    <a:pt x="2053" y="9507"/>
                  </a:lnTo>
                  <a:cubicBezTo>
                    <a:pt x="2702" y="9593"/>
                    <a:pt x="3355" y="9675"/>
                    <a:pt x="4007" y="9743"/>
                  </a:cubicBezTo>
                  <a:cubicBezTo>
                    <a:pt x="4009" y="9743"/>
                    <a:pt x="4011" y="9744"/>
                    <a:pt x="4013" y="9744"/>
                  </a:cubicBezTo>
                  <a:cubicBezTo>
                    <a:pt x="4048" y="9744"/>
                    <a:pt x="4046" y="9685"/>
                    <a:pt x="4007" y="9678"/>
                  </a:cubicBezTo>
                  <a:cubicBezTo>
                    <a:pt x="3324" y="9586"/>
                    <a:pt x="2637" y="9507"/>
                    <a:pt x="1948" y="9432"/>
                  </a:cubicBezTo>
                  <a:cubicBezTo>
                    <a:pt x="1749" y="9285"/>
                    <a:pt x="1565" y="9115"/>
                    <a:pt x="1401" y="8927"/>
                  </a:cubicBezTo>
                  <a:lnTo>
                    <a:pt x="1401" y="8927"/>
                  </a:lnTo>
                  <a:cubicBezTo>
                    <a:pt x="1794" y="9019"/>
                    <a:pt x="2190" y="9081"/>
                    <a:pt x="2590" y="9111"/>
                  </a:cubicBezTo>
                  <a:cubicBezTo>
                    <a:pt x="2591" y="9111"/>
                    <a:pt x="2592" y="9111"/>
                    <a:pt x="2593" y="9111"/>
                  </a:cubicBezTo>
                  <a:cubicBezTo>
                    <a:pt x="2630" y="9111"/>
                    <a:pt x="2626" y="9053"/>
                    <a:pt x="2590" y="9046"/>
                  </a:cubicBezTo>
                  <a:cubicBezTo>
                    <a:pt x="2166" y="8999"/>
                    <a:pt x="1749" y="8941"/>
                    <a:pt x="1336" y="8852"/>
                  </a:cubicBezTo>
                  <a:cubicBezTo>
                    <a:pt x="1172" y="8654"/>
                    <a:pt x="1029" y="8439"/>
                    <a:pt x="909" y="8213"/>
                  </a:cubicBezTo>
                  <a:lnTo>
                    <a:pt x="909" y="8213"/>
                  </a:lnTo>
                  <a:cubicBezTo>
                    <a:pt x="1237" y="8237"/>
                    <a:pt x="1568" y="8264"/>
                    <a:pt x="1896" y="8278"/>
                  </a:cubicBezTo>
                  <a:cubicBezTo>
                    <a:pt x="1941" y="8278"/>
                    <a:pt x="1941" y="8217"/>
                    <a:pt x="1896" y="8213"/>
                  </a:cubicBezTo>
                  <a:cubicBezTo>
                    <a:pt x="1555" y="8186"/>
                    <a:pt x="1213" y="8165"/>
                    <a:pt x="872" y="8148"/>
                  </a:cubicBezTo>
                  <a:cubicBezTo>
                    <a:pt x="763" y="7933"/>
                    <a:pt x="667" y="7708"/>
                    <a:pt x="592" y="7479"/>
                  </a:cubicBezTo>
                  <a:lnTo>
                    <a:pt x="592" y="7479"/>
                  </a:lnTo>
                  <a:cubicBezTo>
                    <a:pt x="895" y="7529"/>
                    <a:pt x="1201" y="7556"/>
                    <a:pt x="1507" y="7556"/>
                  </a:cubicBezTo>
                  <a:cubicBezTo>
                    <a:pt x="1556" y="7556"/>
                    <a:pt x="1605" y="7555"/>
                    <a:pt x="1654" y="7554"/>
                  </a:cubicBezTo>
                  <a:cubicBezTo>
                    <a:pt x="1702" y="7554"/>
                    <a:pt x="1702" y="7486"/>
                    <a:pt x="1654" y="7486"/>
                  </a:cubicBezTo>
                  <a:cubicBezTo>
                    <a:pt x="1292" y="7482"/>
                    <a:pt x="926" y="7452"/>
                    <a:pt x="568" y="7400"/>
                  </a:cubicBezTo>
                  <a:cubicBezTo>
                    <a:pt x="510" y="7209"/>
                    <a:pt x="462" y="7018"/>
                    <a:pt x="424" y="6820"/>
                  </a:cubicBezTo>
                  <a:lnTo>
                    <a:pt x="424" y="6820"/>
                  </a:lnTo>
                  <a:cubicBezTo>
                    <a:pt x="895" y="6828"/>
                    <a:pt x="1365" y="6840"/>
                    <a:pt x="1834" y="6840"/>
                  </a:cubicBezTo>
                  <a:cubicBezTo>
                    <a:pt x="2098" y="6840"/>
                    <a:pt x="2361" y="6836"/>
                    <a:pt x="2624" y="6827"/>
                  </a:cubicBezTo>
                  <a:cubicBezTo>
                    <a:pt x="2665" y="6823"/>
                    <a:pt x="2665" y="6765"/>
                    <a:pt x="2624" y="6762"/>
                  </a:cubicBezTo>
                  <a:cubicBezTo>
                    <a:pt x="2257" y="6745"/>
                    <a:pt x="1888" y="6739"/>
                    <a:pt x="1519" y="6739"/>
                  </a:cubicBezTo>
                  <a:cubicBezTo>
                    <a:pt x="1150" y="6739"/>
                    <a:pt x="781" y="6745"/>
                    <a:pt x="414" y="6748"/>
                  </a:cubicBezTo>
                  <a:cubicBezTo>
                    <a:pt x="373" y="6536"/>
                    <a:pt x="346" y="6321"/>
                    <a:pt x="332" y="6106"/>
                  </a:cubicBezTo>
                  <a:lnTo>
                    <a:pt x="332" y="6106"/>
                  </a:lnTo>
                  <a:cubicBezTo>
                    <a:pt x="338" y="6121"/>
                    <a:pt x="354" y="6131"/>
                    <a:pt x="372" y="6131"/>
                  </a:cubicBezTo>
                  <a:cubicBezTo>
                    <a:pt x="375" y="6131"/>
                    <a:pt x="377" y="6130"/>
                    <a:pt x="380" y="6130"/>
                  </a:cubicBezTo>
                  <a:cubicBezTo>
                    <a:pt x="390" y="6126"/>
                    <a:pt x="401" y="6120"/>
                    <a:pt x="404" y="6106"/>
                  </a:cubicBezTo>
                  <a:lnTo>
                    <a:pt x="404" y="6099"/>
                  </a:lnTo>
                  <a:cubicBezTo>
                    <a:pt x="560" y="6121"/>
                    <a:pt x="1135" y="6134"/>
                    <a:pt x="1303" y="6134"/>
                  </a:cubicBezTo>
                  <a:cubicBezTo>
                    <a:pt x="1322" y="6134"/>
                    <a:pt x="1336" y="6134"/>
                    <a:pt x="1343" y="6133"/>
                  </a:cubicBezTo>
                  <a:cubicBezTo>
                    <a:pt x="1387" y="6133"/>
                    <a:pt x="1387" y="6062"/>
                    <a:pt x="1343" y="6062"/>
                  </a:cubicBezTo>
                  <a:cubicBezTo>
                    <a:pt x="1111" y="6062"/>
                    <a:pt x="875" y="6058"/>
                    <a:pt x="643" y="6044"/>
                  </a:cubicBezTo>
                  <a:cubicBezTo>
                    <a:pt x="589" y="6041"/>
                    <a:pt x="514" y="6020"/>
                    <a:pt x="449" y="6020"/>
                  </a:cubicBezTo>
                  <a:cubicBezTo>
                    <a:pt x="400" y="6020"/>
                    <a:pt x="355" y="6032"/>
                    <a:pt x="329" y="6072"/>
                  </a:cubicBezTo>
                  <a:cubicBezTo>
                    <a:pt x="315" y="5915"/>
                    <a:pt x="308" y="5754"/>
                    <a:pt x="312" y="5597"/>
                  </a:cubicBezTo>
                  <a:cubicBezTo>
                    <a:pt x="312" y="5478"/>
                    <a:pt x="322" y="5361"/>
                    <a:pt x="332" y="5245"/>
                  </a:cubicBezTo>
                  <a:cubicBezTo>
                    <a:pt x="725" y="5286"/>
                    <a:pt x="1121" y="5320"/>
                    <a:pt x="1514" y="5341"/>
                  </a:cubicBezTo>
                  <a:cubicBezTo>
                    <a:pt x="1515" y="5341"/>
                    <a:pt x="1516" y="5341"/>
                    <a:pt x="1517" y="5341"/>
                  </a:cubicBezTo>
                  <a:cubicBezTo>
                    <a:pt x="1558" y="5341"/>
                    <a:pt x="1554" y="5283"/>
                    <a:pt x="1514" y="5280"/>
                  </a:cubicBezTo>
                  <a:cubicBezTo>
                    <a:pt x="1121" y="5235"/>
                    <a:pt x="728" y="5204"/>
                    <a:pt x="336" y="5180"/>
                  </a:cubicBezTo>
                  <a:cubicBezTo>
                    <a:pt x="356" y="4945"/>
                    <a:pt x="394" y="4713"/>
                    <a:pt x="441" y="4480"/>
                  </a:cubicBezTo>
                  <a:cubicBezTo>
                    <a:pt x="1271" y="4511"/>
                    <a:pt x="2101" y="4538"/>
                    <a:pt x="2935" y="4549"/>
                  </a:cubicBezTo>
                  <a:cubicBezTo>
                    <a:pt x="2993" y="4549"/>
                    <a:pt x="2993" y="4460"/>
                    <a:pt x="2935" y="4460"/>
                  </a:cubicBezTo>
                  <a:cubicBezTo>
                    <a:pt x="2108" y="4426"/>
                    <a:pt x="1285" y="4415"/>
                    <a:pt x="459" y="4405"/>
                  </a:cubicBezTo>
                  <a:cubicBezTo>
                    <a:pt x="513" y="4166"/>
                    <a:pt x="582" y="3931"/>
                    <a:pt x="667" y="3702"/>
                  </a:cubicBezTo>
                  <a:cubicBezTo>
                    <a:pt x="919" y="3751"/>
                    <a:pt x="1175" y="3775"/>
                    <a:pt x="1432" y="3775"/>
                  </a:cubicBezTo>
                  <a:cubicBezTo>
                    <a:pt x="1586" y="3775"/>
                    <a:pt x="1740" y="3766"/>
                    <a:pt x="1893" y="3750"/>
                  </a:cubicBezTo>
                  <a:cubicBezTo>
                    <a:pt x="1940" y="3743"/>
                    <a:pt x="1941" y="3674"/>
                    <a:pt x="1896" y="3674"/>
                  </a:cubicBezTo>
                  <a:cubicBezTo>
                    <a:pt x="1895" y="3674"/>
                    <a:pt x="1894" y="3674"/>
                    <a:pt x="1893" y="3674"/>
                  </a:cubicBezTo>
                  <a:cubicBezTo>
                    <a:pt x="1735" y="3691"/>
                    <a:pt x="1576" y="3699"/>
                    <a:pt x="1417" y="3699"/>
                  </a:cubicBezTo>
                  <a:cubicBezTo>
                    <a:pt x="1174" y="3699"/>
                    <a:pt x="929" y="3680"/>
                    <a:pt x="687" y="3640"/>
                  </a:cubicBezTo>
                  <a:cubicBezTo>
                    <a:pt x="803" y="3340"/>
                    <a:pt x="947" y="3049"/>
                    <a:pt x="1114" y="2776"/>
                  </a:cubicBezTo>
                  <a:cubicBezTo>
                    <a:pt x="1582" y="2821"/>
                    <a:pt x="2047" y="2875"/>
                    <a:pt x="2518" y="2909"/>
                  </a:cubicBezTo>
                  <a:cubicBezTo>
                    <a:pt x="2555" y="2909"/>
                    <a:pt x="2552" y="2851"/>
                    <a:pt x="2518" y="2848"/>
                  </a:cubicBezTo>
                  <a:cubicBezTo>
                    <a:pt x="2060" y="2797"/>
                    <a:pt x="1599" y="2766"/>
                    <a:pt x="1142" y="2725"/>
                  </a:cubicBezTo>
                  <a:cubicBezTo>
                    <a:pt x="1326" y="2431"/>
                    <a:pt x="1541" y="2155"/>
                    <a:pt x="1780" y="1902"/>
                  </a:cubicBezTo>
                  <a:cubicBezTo>
                    <a:pt x="2245" y="1950"/>
                    <a:pt x="2709" y="2001"/>
                    <a:pt x="3177" y="2032"/>
                  </a:cubicBezTo>
                  <a:cubicBezTo>
                    <a:pt x="3178" y="2032"/>
                    <a:pt x="3179" y="2032"/>
                    <a:pt x="3180" y="2032"/>
                  </a:cubicBezTo>
                  <a:cubicBezTo>
                    <a:pt x="3232" y="2032"/>
                    <a:pt x="3227" y="1953"/>
                    <a:pt x="3177" y="1950"/>
                  </a:cubicBezTo>
                  <a:cubicBezTo>
                    <a:pt x="2733" y="1899"/>
                    <a:pt x="2286" y="1868"/>
                    <a:pt x="1838" y="1837"/>
                  </a:cubicBezTo>
                  <a:cubicBezTo>
                    <a:pt x="2655" y="983"/>
                    <a:pt x="3754" y="399"/>
                    <a:pt x="5035" y="208"/>
                  </a:cubicBezTo>
                  <a:cubicBezTo>
                    <a:pt x="5322" y="165"/>
                    <a:pt x="5617" y="144"/>
                    <a:pt x="5917" y="144"/>
                  </a:cubicBezTo>
                  <a:close/>
                  <a:moveTo>
                    <a:pt x="6137" y="1"/>
                  </a:moveTo>
                  <a:cubicBezTo>
                    <a:pt x="3651" y="1"/>
                    <a:pt x="1370" y="1403"/>
                    <a:pt x="496" y="3623"/>
                  </a:cubicBezTo>
                  <a:cubicBezTo>
                    <a:pt x="486" y="3630"/>
                    <a:pt x="479" y="3647"/>
                    <a:pt x="486" y="3661"/>
                  </a:cubicBezTo>
                  <a:cubicBezTo>
                    <a:pt x="103" y="4648"/>
                    <a:pt x="1" y="5799"/>
                    <a:pt x="284" y="7059"/>
                  </a:cubicBezTo>
                  <a:cubicBezTo>
                    <a:pt x="851" y="9571"/>
                    <a:pt x="2835" y="10402"/>
                    <a:pt x="5010" y="10402"/>
                  </a:cubicBezTo>
                  <a:cubicBezTo>
                    <a:pt x="5626" y="10402"/>
                    <a:pt x="6257" y="10335"/>
                    <a:pt x="6876" y="10221"/>
                  </a:cubicBezTo>
                  <a:lnTo>
                    <a:pt x="6876" y="10221"/>
                  </a:lnTo>
                  <a:cubicBezTo>
                    <a:pt x="6848" y="11588"/>
                    <a:pt x="8528" y="12363"/>
                    <a:pt x="9699" y="12363"/>
                  </a:cubicBezTo>
                  <a:cubicBezTo>
                    <a:pt x="9702" y="12363"/>
                    <a:pt x="9704" y="12363"/>
                    <a:pt x="9707" y="12363"/>
                  </a:cubicBezTo>
                  <a:cubicBezTo>
                    <a:pt x="9785" y="12359"/>
                    <a:pt x="9823" y="12267"/>
                    <a:pt x="9768" y="12212"/>
                  </a:cubicBezTo>
                  <a:cubicBezTo>
                    <a:pt x="9294" y="11734"/>
                    <a:pt x="8983" y="11116"/>
                    <a:pt x="8884" y="10450"/>
                  </a:cubicBezTo>
                  <a:cubicBezTo>
                    <a:pt x="11134" y="10450"/>
                    <a:pt x="12497" y="8380"/>
                    <a:pt x="12651" y="6284"/>
                  </a:cubicBezTo>
                  <a:cubicBezTo>
                    <a:pt x="12849" y="3599"/>
                    <a:pt x="11271" y="1649"/>
                    <a:pt x="8877" y="587"/>
                  </a:cubicBezTo>
                  <a:cubicBezTo>
                    <a:pt x="7975" y="187"/>
                    <a:pt x="7042" y="1"/>
                    <a:pt x="6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55"/>
            <p:cNvSpPr/>
            <p:nvPr/>
          </p:nvSpPr>
          <p:spPr>
            <a:xfrm>
              <a:off x="6725715" y="2382098"/>
              <a:ext cx="182962" cy="159771"/>
            </a:xfrm>
            <a:custGeom>
              <a:avLst/>
              <a:gdLst/>
              <a:ahLst/>
              <a:cxnLst/>
              <a:rect l="l" t="t" r="r" b="b"/>
              <a:pathLst>
                <a:path w="7124" h="6221" extrusionOk="0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0;p55"/>
            <p:cNvSpPr/>
            <p:nvPr/>
          </p:nvSpPr>
          <p:spPr>
            <a:xfrm>
              <a:off x="6812085" y="2546749"/>
              <a:ext cx="41066" cy="32822"/>
            </a:xfrm>
            <a:custGeom>
              <a:avLst/>
              <a:gdLst/>
              <a:ahLst/>
              <a:cxnLst/>
              <a:rect l="l" t="t" r="r" b="b"/>
              <a:pathLst>
                <a:path w="1599" h="1278" extrusionOk="0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1;p55"/>
            <p:cNvSpPr/>
            <p:nvPr/>
          </p:nvSpPr>
          <p:spPr>
            <a:xfrm>
              <a:off x="6732367" y="2364686"/>
              <a:ext cx="36238" cy="3287"/>
            </a:xfrm>
            <a:custGeom>
              <a:avLst/>
              <a:gdLst/>
              <a:ahLst/>
              <a:cxnLst/>
              <a:rect l="l" t="t" r="r" b="b"/>
              <a:pathLst>
                <a:path w="1411" h="128" extrusionOk="0">
                  <a:moveTo>
                    <a:pt x="41" y="0"/>
                  </a:moveTo>
                  <a:cubicBezTo>
                    <a:pt x="10" y="0"/>
                    <a:pt x="1" y="55"/>
                    <a:pt x="37" y="58"/>
                  </a:cubicBezTo>
                  <a:cubicBezTo>
                    <a:pt x="365" y="104"/>
                    <a:pt x="697" y="127"/>
                    <a:pt x="1028" y="127"/>
                  </a:cubicBezTo>
                  <a:cubicBezTo>
                    <a:pt x="1139" y="127"/>
                    <a:pt x="1249" y="125"/>
                    <a:pt x="1359" y="120"/>
                  </a:cubicBezTo>
                  <a:cubicBezTo>
                    <a:pt x="1360" y="120"/>
                    <a:pt x="1361" y="120"/>
                    <a:pt x="1362" y="120"/>
                  </a:cubicBezTo>
                  <a:cubicBezTo>
                    <a:pt x="1410" y="120"/>
                    <a:pt x="1409" y="45"/>
                    <a:pt x="1362" y="45"/>
                  </a:cubicBezTo>
                  <a:cubicBezTo>
                    <a:pt x="1269" y="47"/>
                    <a:pt x="1176" y="48"/>
                    <a:pt x="1084" y="48"/>
                  </a:cubicBezTo>
                  <a:cubicBezTo>
                    <a:pt x="736" y="48"/>
                    <a:pt x="389" y="33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2;p55"/>
            <p:cNvSpPr/>
            <p:nvPr/>
          </p:nvSpPr>
          <p:spPr>
            <a:xfrm>
              <a:off x="6760438" y="2349944"/>
              <a:ext cx="50261" cy="5008"/>
            </a:xfrm>
            <a:custGeom>
              <a:avLst/>
              <a:gdLst/>
              <a:ahLst/>
              <a:cxnLst/>
              <a:rect l="l" t="t" r="r" b="b"/>
              <a:pathLst>
                <a:path w="1957" h="195" extrusionOk="0">
                  <a:moveTo>
                    <a:pt x="55" y="0"/>
                  </a:moveTo>
                  <a:cubicBezTo>
                    <a:pt x="10" y="0"/>
                    <a:pt x="1" y="79"/>
                    <a:pt x="47" y="86"/>
                  </a:cubicBezTo>
                  <a:cubicBezTo>
                    <a:pt x="517" y="159"/>
                    <a:pt x="990" y="194"/>
                    <a:pt x="1465" y="194"/>
                  </a:cubicBezTo>
                  <a:cubicBezTo>
                    <a:pt x="1608" y="194"/>
                    <a:pt x="1752" y="191"/>
                    <a:pt x="1895" y="185"/>
                  </a:cubicBezTo>
                  <a:cubicBezTo>
                    <a:pt x="1957" y="185"/>
                    <a:pt x="1957" y="93"/>
                    <a:pt x="1895" y="93"/>
                  </a:cubicBezTo>
                  <a:cubicBezTo>
                    <a:pt x="1839" y="93"/>
                    <a:pt x="1783" y="94"/>
                    <a:pt x="1728" y="94"/>
                  </a:cubicBezTo>
                  <a:cubicBezTo>
                    <a:pt x="1169" y="94"/>
                    <a:pt x="613" y="63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Recycl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81" y="3839120"/>
            <a:ext cx="1588656" cy="15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rash Ca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4474">
            <a:off x="2108647" y="480930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1870">
            <a:off x="6498116" y="4830331"/>
            <a:ext cx="1207762" cy="12077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32612">
            <a:off x="3585544" y="276755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147"/>
</p:tagLst>
</file>

<file path=ppt/theme/theme1.xml><?xml version="1.0" encoding="utf-8"?>
<a:theme xmlns:a="http://schemas.openxmlformats.org/drawingml/2006/main" name="千图网海量PPT模板www.58pic.com ​​">
  <a:themeElements>
    <a:clrScheme name="自定义 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EABAB"/>
      </a:accent2>
      <a:accent3>
        <a:srgbClr val="3F3F3F"/>
      </a:accent3>
      <a:accent4>
        <a:srgbClr val="AEABAB"/>
      </a:accent4>
      <a:accent5>
        <a:srgbClr val="3F3F3F"/>
      </a:accent5>
      <a:accent6>
        <a:srgbClr val="AEABAB"/>
      </a:accent6>
      <a:hlink>
        <a:srgbClr val="3F3F3F"/>
      </a:hlink>
      <a:folHlink>
        <a:srgbClr val="AEABA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413</Words>
  <Application>Microsoft Office PowerPoint</Application>
  <PresentationFormat>寬螢幕</PresentationFormat>
  <Paragraphs>90</Paragraphs>
  <Slides>18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宋体</vt:lpstr>
      <vt:lpstr>Sue Ellen Francisco</vt:lpstr>
      <vt:lpstr>zihun58hao-chuangzhonghei</vt:lpstr>
      <vt:lpstr>微軟正黑體</vt:lpstr>
      <vt:lpstr>微軟正黑體 Light</vt:lpstr>
      <vt:lpstr>新細明體</vt:lpstr>
      <vt:lpstr>Arial</vt:lpstr>
      <vt:lpstr>Ravie</vt:lpstr>
      <vt:lpstr>千图网海量PPT模板www.58pic.com 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hyperbolic</cp:lastModifiedBy>
  <cp:revision>161</cp:revision>
  <dcterms:created xsi:type="dcterms:W3CDTF">2018-04-10T04:31:45Z</dcterms:created>
  <dcterms:modified xsi:type="dcterms:W3CDTF">2020-11-27T07:51:37Z</dcterms:modified>
</cp:coreProperties>
</file>