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57" r:id="rId4"/>
    <p:sldId id="260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東曜" initials="吳東曜" lastIdx="1" clrIdx="0">
    <p:extLst>
      <p:ext uri="{19B8F6BF-5375-455C-9EA6-DF929625EA0E}">
        <p15:presenceInfo xmlns:p15="http://schemas.microsoft.com/office/powerpoint/2012/main" userId="吳東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5A86-449B-45BA-B095-A5AA1D8177D8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9F7A-4A77-4751-A3D5-D48396B95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0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09F7A-4A77-4751-A3D5-D48396B951F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0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7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48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4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9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9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2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6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5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AD8727-9968-4AFE-81CA-67FD1C27CC10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142C220-EE64-4C38-B9C2-4C5DCA6CA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18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63688" y="1844824"/>
            <a:ext cx="5429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利用文字辨識查詢火車票價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C870080-B302-4393-AA16-5DFEF3880E76}"/>
              </a:ext>
            </a:extLst>
          </p:cNvPr>
          <p:cNvSpPr txBox="1"/>
          <p:nvPr/>
        </p:nvSpPr>
        <p:spPr>
          <a:xfrm>
            <a:off x="1547664" y="5283205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成員：吳東曜  </a:t>
            </a:r>
            <a:r>
              <a:rPr lang="en-US" altLang="zh-TW" sz="2800" dirty="0"/>
              <a:t>M10907424</a:t>
            </a:r>
          </a:p>
          <a:p>
            <a:r>
              <a:rPr lang="en-US" altLang="zh-TW" sz="2800" dirty="0"/>
              <a:t>	</a:t>
            </a:r>
            <a:r>
              <a:rPr lang="zh-TW" altLang="en-US" sz="2800" dirty="0"/>
              <a:t>       蔡宜庭  </a:t>
            </a:r>
            <a:r>
              <a:rPr lang="en-US" altLang="zh-TW" sz="2800" dirty="0"/>
              <a:t>M10907715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剪去對角角落 3">
            <a:extLst>
              <a:ext uri="{FF2B5EF4-FFF2-40B4-BE49-F238E27FC236}">
                <a16:creationId xmlns:a16="http://schemas.microsoft.com/office/drawing/2014/main" id="{B2DB3B06-9D02-4B06-BFD2-47C7CB323E20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2FBB45-D61D-4D57-9F47-88B38EE0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04347"/>
            <a:ext cx="7772400" cy="16171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動機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BF989F-C6B5-45E4-97C0-5443D088A2A2}"/>
              </a:ext>
            </a:extLst>
          </p:cNvPr>
          <p:cNvSpPr txBox="1"/>
          <p:nvPr/>
        </p:nvSpPr>
        <p:spPr>
          <a:xfrm>
            <a:off x="539552" y="1700808"/>
            <a:ext cx="83081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情境：在網上查詢火車票價時，起點、終點及票</a:t>
            </a:r>
            <a:r>
              <a:rPr lang="en-US" altLang="zh-TW" sz="2800" dirty="0"/>
              <a:t>		</a:t>
            </a:r>
            <a:r>
              <a:rPr lang="zh-TW" altLang="en-US" sz="2800" dirty="0"/>
              <a:t>       種等項目會有個下拉視窗供你選擇，</a:t>
            </a:r>
            <a:r>
              <a:rPr lang="zh-TW" altLang="en-US" sz="2800" dirty="0">
                <a:solidFill>
                  <a:srgbClr val="FF0000"/>
                </a:solidFill>
              </a:rPr>
              <a:t>但難免</a:t>
            </a:r>
            <a:r>
              <a:rPr lang="en-US" altLang="zh-TW" sz="2800" dirty="0">
                <a:solidFill>
                  <a:srgbClr val="FF0000"/>
                </a:solidFill>
              </a:rPr>
              <a:t>		</a:t>
            </a:r>
            <a:r>
              <a:rPr lang="zh-TW" altLang="en-US" sz="2800" dirty="0">
                <a:solidFill>
                  <a:srgbClr val="FF0000"/>
                </a:solidFill>
              </a:rPr>
              <a:t>  會粗心選錯的時候</a:t>
            </a:r>
            <a:r>
              <a:rPr lang="zh-TW" altLang="en-US" sz="2800" dirty="0"/>
              <a:t>，這時需重新點選，些許</a:t>
            </a:r>
            <a:r>
              <a:rPr lang="en-US" altLang="zh-TW" sz="2800" dirty="0"/>
              <a:t>		</a:t>
            </a:r>
            <a:r>
              <a:rPr lang="zh-TW" altLang="en-US" sz="2800" dirty="0"/>
              <a:t>  麻煩。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解決：所以我們想出</a:t>
            </a:r>
            <a:r>
              <a:rPr lang="zh-TW" altLang="en-US" sz="2800" dirty="0">
                <a:solidFill>
                  <a:srgbClr val="FF0000"/>
                </a:solidFill>
              </a:rPr>
              <a:t>先在紙上寫好需填的項目</a:t>
            </a:r>
            <a:r>
              <a:rPr lang="zh-TW" altLang="en-US" sz="2800" dirty="0"/>
              <a:t>，再</a:t>
            </a:r>
            <a:r>
              <a:rPr lang="en-US" altLang="zh-TW" sz="2800" dirty="0"/>
              <a:t>		</a:t>
            </a:r>
            <a:r>
              <a:rPr lang="zh-TW" altLang="en-US" sz="2800" dirty="0"/>
              <a:t>  讓電腦讀取</a:t>
            </a:r>
            <a:r>
              <a:rPr lang="zh-TW" altLang="en-US" sz="2800" dirty="0">
                <a:solidFill>
                  <a:srgbClr val="FF0000"/>
                </a:solidFill>
              </a:rPr>
              <a:t>辨識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088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剪去對角角落 11">
            <a:extLst>
              <a:ext uri="{FF2B5EF4-FFF2-40B4-BE49-F238E27FC236}">
                <a16:creationId xmlns:a16="http://schemas.microsoft.com/office/drawing/2014/main" id="{F0F7F32F-267F-4C04-B5CB-3E69135223C3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246D61-4834-4041-8362-C4EFA7330C7B}"/>
              </a:ext>
            </a:extLst>
          </p:cNvPr>
          <p:cNvSpPr txBox="1"/>
          <p:nvPr/>
        </p:nvSpPr>
        <p:spPr>
          <a:xfrm>
            <a:off x="395536" y="188640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/>
              <a:t>功能：查詢車種、票種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50F893-E260-4149-8077-9C5DD97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30" y="1079534"/>
            <a:ext cx="948015" cy="10270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28AAD6-C992-47BE-8295-27753F9F42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58" y="1995464"/>
            <a:ext cx="948016" cy="8003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3C862B-42BE-410C-8F1D-4D7DDF9E72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16" y="2566896"/>
            <a:ext cx="1003080" cy="975627"/>
          </a:xfrm>
          <a:prstGeom prst="rect">
            <a:avLst/>
          </a:prstGeom>
        </p:spPr>
      </p:pic>
      <p:grpSp>
        <p:nvGrpSpPr>
          <p:cNvPr id="35" name="群組 34">
            <a:extLst>
              <a:ext uri="{FF2B5EF4-FFF2-40B4-BE49-F238E27FC236}">
                <a16:creationId xmlns:a16="http://schemas.microsoft.com/office/drawing/2014/main" id="{1893DFC5-FAF7-4F94-8444-89D46CBF570A}"/>
              </a:ext>
            </a:extLst>
          </p:cNvPr>
          <p:cNvGrpSpPr/>
          <p:nvPr/>
        </p:nvGrpSpPr>
        <p:grpSpPr>
          <a:xfrm>
            <a:off x="6516216" y="3789040"/>
            <a:ext cx="2592288" cy="2361749"/>
            <a:chOff x="4555225" y="3327047"/>
            <a:chExt cx="3540669" cy="3540669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83CBD401-155D-483E-80DB-48A6CAE0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225" y="3327047"/>
              <a:ext cx="3540669" cy="3540669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D403EA64-ED18-4352-B52D-156CEFF74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44008" y="5003661"/>
              <a:ext cx="729595" cy="72959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FDF48A0-942D-420E-87B5-1A295B55E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4948086"/>
              <a:ext cx="864096" cy="86409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9F4706AA-437E-4885-A9D6-6FF54780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4991006"/>
              <a:ext cx="742250" cy="742250"/>
            </a:xfrm>
            <a:prstGeom prst="rect">
              <a:avLst/>
            </a:prstGeom>
          </p:spPr>
        </p:pic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E6C3F32-0EE4-49E9-843A-965833B2E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6216" y="4948086"/>
              <a:ext cx="491779" cy="9291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34F8A78-7A72-462A-937D-BF6AFC725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4941168"/>
              <a:ext cx="491779" cy="9291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8C2BF32-4208-4F84-B552-7895850B9585}"/>
              </a:ext>
            </a:extLst>
          </p:cNvPr>
          <p:cNvGrpSpPr/>
          <p:nvPr/>
        </p:nvGrpSpPr>
        <p:grpSpPr>
          <a:xfrm>
            <a:off x="611560" y="1263391"/>
            <a:ext cx="2091328" cy="2021593"/>
            <a:chOff x="755576" y="1124744"/>
            <a:chExt cx="1944216" cy="194421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C01EB42-F045-4C59-80FD-38BDA1EC6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124744"/>
              <a:ext cx="1944216" cy="1944216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EFECF88-EB67-4863-A6CD-31963B468FC9}"/>
                </a:ext>
              </a:extLst>
            </p:cNvPr>
            <p:cNvSpPr txBox="1"/>
            <p:nvPr/>
          </p:nvSpPr>
          <p:spPr>
            <a:xfrm>
              <a:off x="1331640" y="1923456"/>
              <a:ext cx="129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車種</a:t>
              </a:r>
              <a:endPara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B547A7C-A335-46B0-86AD-9B5FD70B1895}"/>
              </a:ext>
            </a:extLst>
          </p:cNvPr>
          <p:cNvGrpSpPr/>
          <p:nvPr/>
        </p:nvGrpSpPr>
        <p:grpSpPr>
          <a:xfrm>
            <a:off x="683567" y="3789040"/>
            <a:ext cx="2263063" cy="2095127"/>
            <a:chOff x="5351319" y="1065505"/>
            <a:chExt cx="2103869" cy="1944216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AB45485-E7FB-4844-BFB6-0E3005CF8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319" y="1065505"/>
              <a:ext cx="1944216" cy="194421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5FE7A3B-234E-4A6D-A74D-22900E9831B6}"/>
                </a:ext>
              </a:extLst>
            </p:cNvPr>
            <p:cNvSpPr txBox="1"/>
            <p:nvPr/>
          </p:nvSpPr>
          <p:spPr>
            <a:xfrm>
              <a:off x="5940152" y="1844824"/>
              <a:ext cx="1515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票種</a:t>
              </a:r>
              <a:endPara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5BF03905-E123-47E6-9ABD-52113D1BD5A5}"/>
              </a:ext>
            </a:extLst>
          </p:cNvPr>
          <p:cNvSpPr/>
          <p:nvPr/>
        </p:nvSpPr>
        <p:spPr>
          <a:xfrm rot="16200000">
            <a:off x="2996068" y="2133383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D4AAB2-F345-4185-8D54-5963368502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35" y="1556792"/>
            <a:ext cx="1661553" cy="1661553"/>
          </a:xfrm>
          <a:prstGeom prst="rect">
            <a:avLst/>
          </a:prstGeom>
        </p:spPr>
      </p:pic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72C61ECB-947A-40E9-BF10-A0CC33D8A664}"/>
              </a:ext>
            </a:extLst>
          </p:cNvPr>
          <p:cNvSpPr/>
          <p:nvPr/>
        </p:nvSpPr>
        <p:spPr>
          <a:xfrm rot="16200000">
            <a:off x="5688124" y="2096853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89793298-778C-4C08-95AF-902A315E1DCF}"/>
              </a:ext>
            </a:extLst>
          </p:cNvPr>
          <p:cNvSpPr/>
          <p:nvPr/>
        </p:nvSpPr>
        <p:spPr>
          <a:xfrm rot="16200000">
            <a:off x="3023828" y="4696035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8A8265B8-8022-47C8-BA69-382987A5826B}"/>
              </a:ext>
            </a:extLst>
          </p:cNvPr>
          <p:cNvSpPr/>
          <p:nvPr/>
        </p:nvSpPr>
        <p:spPr>
          <a:xfrm rot="16200000">
            <a:off x="5727817" y="4738908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50F96AC-A46F-4A7B-803C-6F47B2563C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25" y="4221088"/>
            <a:ext cx="1661553" cy="16615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剪去對角角落 14">
            <a:extLst>
              <a:ext uri="{FF2B5EF4-FFF2-40B4-BE49-F238E27FC236}">
                <a16:creationId xmlns:a16="http://schemas.microsoft.com/office/drawing/2014/main" id="{EC179B69-4AAD-4A78-B053-E35B5487F417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17F06E-1CAB-451F-868D-12B0FC8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0" y="-196568"/>
            <a:ext cx="7772400" cy="1609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/>
              <a:t>功能：查詢站牌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E40FD2B-A3E9-47C4-9A35-845235B5E2C7}"/>
              </a:ext>
            </a:extLst>
          </p:cNvPr>
          <p:cNvGrpSpPr/>
          <p:nvPr/>
        </p:nvGrpSpPr>
        <p:grpSpPr>
          <a:xfrm>
            <a:off x="611560" y="2636912"/>
            <a:ext cx="2091328" cy="2021593"/>
            <a:chOff x="295885" y="2418203"/>
            <a:chExt cx="2091328" cy="2021593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215AEF0-52D3-476E-8DEE-A8A0F9E5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85" y="2418203"/>
              <a:ext cx="2091328" cy="20215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591D52-A38F-4FFC-819F-CF203F2E9FA5}"/>
                </a:ext>
              </a:extLst>
            </p:cNvPr>
            <p:cNvSpPr txBox="1"/>
            <p:nvPr/>
          </p:nvSpPr>
          <p:spPr>
            <a:xfrm>
              <a:off x="899592" y="3191272"/>
              <a:ext cx="1224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站牌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C0B37D-AA01-4B03-9EFF-C3C24224D310}"/>
              </a:ext>
            </a:extLst>
          </p:cNvPr>
          <p:cNvGrpSpPr/>
          <p:nvPr/>
        </p:nvGrpSpPr>
        <p:grpSpPr>
          <a:xfrm>
            <a:off x="6135508" y="3284984"/>
            <a:ext cx="2468940" cy="1008112"/>
            <a:chOff x="2987825" y="5373216"/>
            <a:chExt cx="2468940" cy="1008112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0CC442A-65EE-46F4-A6D7-88089FBDD4DC}"/>
                </a:ext>
              </a:extLst>
            </p:cNvPr>
            <p:cNvSpPr/>
            <p:nvPr/>
          </p:nvSpPr>
          <p:spPr>
            <a:xfrm>
              <a:off x="2987825" y="5373216"/>
              <a:ext cx="2468940" cy="100811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0FE9C0A-ED4E-4524-9CEB-3C904A63854E}"/>
                </a:ext>
              </a:extLst>
            </p:cNvPr>
            <p:cNvSpPr txBox="1"/>
            <p:nvPr/>
          </p:nvSpPr>
          <p:spPr>
            <a:xfrm>
              <a:off x="3080501" y="5570076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顯示所有</a:t>
              </a:r>
              <a:r>
                <a:rPr lang="zh-TW" altLang="en-US" sz="2800" dirty="0">
                  <a:solidFill>
                    <a:srgbClr val="FF0000"/>
                  </a:solidFill>
                </a:rPr>
                <a:t>站牌</a:t>
              </a: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F1270FDF-8AC9-4673-83C2-FA0947F8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435512"/>
            <a:ext cx="3288448" cy="3288448"/>
          </a:xfrm>
          <a:prstGeom prst="rect">
            <a:avLst/>
          </a:prstGeom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7ABC777D-DEB3-43A4-8D10-4FFE5ED3F0CB}"/>
              </a:ext>
            </a:extLst>
          </p:cNvPr>
          <p:cNvSpPr/>
          <p:nvPr/>
        </p:nvSpPr>
        <p:spPr>
          <a:xfrm rot="16200000">
            <a:off x="2951820" y="3537012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9D77C8E-5509-40F6-8360-BA7F3EF037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19575"/>
            <a:ext cx="1661553" cy="1661553"/>
          </a:xfrm>
          <a:prstGeom prst="rect">
            <a:avLst/>
          </a:prstGeom>
        </p:spPr>
      </p:pic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5E9B642B-3263-43AB-AD37-5849C598C698}"/>
              </a:ext>
            </a:extLst>
          </p:cNvPr>
          <p:cNvSpPr/>
          <p:nvPr/>
        </p:nvSpPr>
        <p:spPr>
          <a:xfrm rot="16200000">
            <a:off x="5328084" y="3537012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2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剪去對角角落 15">
            <a:extLst>
              <a:ext uri="{FF2B5EF4-FFF2-40B4-BE49-F238E27FC236}">
                <a16:creationId xmlns:a16="http://schemas.microsoft.com/office/drawing/2014/main" id="{FF167944-B47F-4455-AE15-C68ACF972E00}"/>
              </a:ext>
            </a:extLst>
          </p:cNvPr>
          <p:cNvSpPr/>
          <p:nvPr/>
        </p:nvSpPr>
        <p:spPr>
          <a:xfrm>
            <a:off x="179512" y="116632"/>
            <a:ext cx="8668168" cy="91440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314253-0FE4-4ED2-BDEE-AEC25AA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71400"/>
            <a:ext cx="7772400" cy="1609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/>
              <a:t>功能：查詢票價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37FB3DB-5541-4071-9CF6-B4DC16626FDF}"/>
              </a:ext>
            </a:extLst>
          </p:cNvPr>
          <p:cNvGrpSpPr/>
          <p:nvPr/>
        </p:nvGrpSpPr>
        <p:grpSpPr>
          <a:xfrm>
            <a:off x="-513330" y="980728"/>
            <a:ext cx="5157338" cy="4439327"/>
            <a:chOff x="-947274" y="1525426"/>
            <a:chExt cx="5157338" cy="443932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529EF1-E8FC-419E-BA1A-499CB3078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47274" y="1525426"/>
              <a:ext cx="5157338" cy="4439327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7C615A2-D870-47BB-805B-5C5208614D5C}"/>
                </a:ext>
              </a:extLst>
            </p:cNvPr>
            <p:cNvSpPr txBox="1"/>
            <p:nvPr/>
          </p:nvSpPr>
          <p:spPr>
            <a:xfrm>
              <a:off x="323528" y="3140968"/>
              <a:ext cx="33843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票價</a:t>
              </a:r>
              <a:endPara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基隆，台中，自強號，成人票，一張</a:t>
              </a:r>
              <a:endPara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587F580-6871-47A5-8D5A-E12C399A93AC}"/>
              </a:ext>
            </a:extLst>
          </p:cNvPr>
          <p:cNvGrpSpPr/>
          <p:nvPr/>
        </p:nvGrpSpPr>
        <p:grpSpPr>
          <a:xfrm>
            <a:off x="5724128" y="5301208"/>
            <a:ext cx="2088232" cy="792088"/>
            <a:chOff x="4788024" y="2579427"/>
            <a:chExt cx="2028924" cy="792088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1FF2CA8-50DE-47B0-99AD-D94DB1FBD780}"/>
                </a:ext>
              </a:extLst>
            </p:cNvPr>
            <p:cNvSpPr txBox="1"/>
            <p:nvPr/>
          </p:nvSpPr>
          <p:spPr>
            <a:xfrm>
              <a:off x="4998974" y="2679493"/>
              <a:ext cx="1661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顯示票價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4861503-1186-4761-82F0-4382D5959D37}"/>
                </a:ext>
              </a:extLst>
            </p:cNvPr>
            <p:cNvSpPr/>
            <p:nvPr/>
          </p:nvSpPr>
          <p:spPr>
            <a:xfrm>
              <a:off x="4788024" y="2579427"/>
              <a:ext cx="2028924" cy="7920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BDA513F3-381D-4E9F-9AFA-94833D745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-819472"/>
            <a:ext cx="3240360" cy="3240360"/>
          </a:xfrm>
          <a:prstGeom prst="rect">
            <a:avLst/>
          </a:prstGeom>
        </p:spPr>
      </p:pic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46FBCC36-F9C6-4EFF-B89A-78E1EC15B048}"/>
              </a:ext>
            </a:extLst>
          </p:cNvPr>
          <p:cNvSpPr/>
          <p:nvPr/>
        </p:nvSpPr>
        <p:spPr>
          <a:xfrm rot="16200000">
            <a:off x="4896036" y="3176972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838266D-E6CF-41D4-BC05-8D969C237B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75" y="2636912"/>
            <a:ext cx="1661553" cy="1661553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FABB32B5-92E3-4324-9E0B-0F1CDB7583FA}"/>
              </a:ext>
            </a:extLst>
          </p:cNvPr>
          <p:cNvSpPr/>
          <p:nvPr/>
        </p:nvSpPr>
        <p:spPr>
          <a:xfrm>
            <a:off x="6516216" y="4581128"/>
            <a:ext cx="504056" cy="4320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982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330536"/>
            <a:ext cx="7772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dirty="0"/>
              <a:t>謝謝聆聽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331</TotalTime>
  <Words>139</Words>
  <Application>Microsoft Office PowerPoint</Application>
  <PresentationFormat>如螢幕大小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Wingdings</vt:lpstr>
      <vt:lpstr>木刻字型</vt:lpstr>
      <vt:lpstr>PowerPoint 簡報</vt:lpstr>
      <vt:lpstr>動機</vt:lpstr>
      <vt:lpstr>PowerPoint 簡報</vt:lpstr>
      <vt:lpstr>功能：查詢站牌</vt:lpstr>
      <vt:lpstr>功能：查詢票價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M1935</dc:creator>
  <cp:lastModifiedBy>吳東曜</cp:lastModifiedBy>
  <cp:revision>31</cp:revision>
  <dcterms:created xsi:type="dcterms:W3CDTF">2020-11-28T08:52:25Z</dcterms:created>
  <dcterms:modified xsi:type="dcterms:W3CDTF">2020-11-30T12:18:17Z</dcterms:modified>
</cp:coreProperties>
</file>