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7" r:id="rId4"/>
    <p:sldId id="257" r:id="rId5"/>
    <p:sldId id="260" r:id="rId6"/>
    <p:sldId id="266" r:id="rId7"/>
    <p:sldId id="269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東曜" initials="吳東曜" lastIdx="1" clrIdx="0">
    <p:extLst>
      <p:ext uri="{19B8F6BF-5375-455C-9EA6-DF929625EA0E}">
        <p15:presenceInfo xmlns:p15="http://schemas.microsoft.com/office/powerpoint/2012/main" xmlns="" userId="吳東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95A86-449B-45BA-B095-A5AA1D8177D8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9F7A-4A77-4751-A3D5-D48396B951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3940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09F7A-4A77-4751-A3D5-D48396B951F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7390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305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1627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0648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3784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889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8509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7192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562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016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215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91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AD8727-9968-4AFE-81CA-67FD1C27CC10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142C220-EE64-4C38-B9C2-4C5DCA6CA8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4018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63688" y="1844824"/>
            <a:ext cx="5429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利用語音</a:t>
            </a:r>
            <a:endParaRPr lang="en-US" altLang="zh-TW" sz="60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查詢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火車票價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9C870080-B302-4393-AA16-5DFEF3880E76}"/>
              </a:ext>
            </a:extLst>
          </p:cNvPr>
          <p:cNvSpPr txBox="1"/>
          <p:nvPr/>
        </p:nvSpPr>
        <p:spPr>
          <a:xfrm>
            <a:off x="1547664" y="5283205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成員：吳東曜  </a:t>
            </a:r>
            <a:r>
              <a:rPr lang="en-US" altLang="zh-TW" sz="2800" dirty="0"/>
              <a:t>M10907424</a:t>
            </a:r>
          </a:p>
          <a:p>
            <a:r>
              <a:rPr lang="en-US" altLang="zh-TW" sz="2800" dirty="0"/>
              <a:t>	</a:t>
            </a:r>
            <a:r>
              <a:rPr lang="zh-TW" altLang="en-US" sz="2800" dirty="0"/>
              <a:t>       蔡宜庭  </a:t>
            </a:r>
            <a:r>
              <a:rPr lang="en-US" altLang="zh-TW" sz="2800" dirty="0"/>
              <a:t>M10907715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剪去對角角落 3">
            <a:extLst>
              <a:ext uri="{FF2B5EF4-FFF2-40B4-BE49-F238E27FC236}">
                <a16:creationId xmlns:a16="http://schemas.microsoft.com/office/drawing/2014/main" xmlns="" id="{B2DB3B06-9D02-4B06-BFD2-47C7CB323E20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72FBB45-D61D-4D57-9F47-88B38EE0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04347"/>
            <a:ext cx="7772400" cy="161712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 smtClean="0"/>
              <a:t>主要功能及對應的工具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33BF989F-C6B5-45E4-97C0-5443D088A2A2}"/>
              </a:ext>
            </a:extLst>
          </p:cNvPr>
          <p:cNvSpPr txBox="1"/>
          <p:nvPr/>
        </p:nvSpPr>
        <p:spPr>
          <a:xfrm>
            <a:off x="642910" y="1700808"/>
            <a:ext cx="7286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3600" dirty="0" smtClean="0"/>
              <a:t>火車票價 </a:t>
            </a:r>
            <a:r>
              <a:rPr lang="en-US" altLang="zh-TW" sz="3600" dirty="0" smtClean="0">
                <a:sym typeface="Wingdings" pitchFamily="2" charset="2"/>
              </a:rPr>
              <a:t></a:t>
            </a:r>
            <a:r>
              <a:rPr lang="zh-TW" altLang="en-US" sz="3600" dirty="0" smtClean="0">
                <a:sym typeface="Wingdings" pitchFamily="2" charset="2"/>
              </a:rPr>
              <a:t> 爬文</a:t>
            </a:r>
            <a:endParaRPr lang="en-US" altLang="zh-TW" sz="3600" dirty="0" smtClean="0"/>
          </a:p>
          <a:p>
            <a:pPr marL="514350" indent="-514350">
              <a:buAutoNum type="arabicPeriod"/>
            </a:pPr>
            <a:r>
              <a:rPr lang="zh-TW" altLang="en-US" sz="3600" dirty="0" smtClean="0"/>
              <a:t>語音 </a:t>
            </a:r>
            <a:r>
              <a:rPr lang="en-US" altLang="zh-TW" sz="3600" dirty="0" smtClean="0">
                <a:sym typeface="Wingdings" pitchFamily="2" charset="2"/>
              </a:rPr>
              <a:t></a:t>
            </a:r>
            <a:r>
              <a:rPr lang="zh-TW" alt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/>
              <a:t>SpeechRecognition</a:t>
            </a:r>
            <a:endParaRPr lang="en-US" sz="3600" dirty="0" smtClean="0"/>
          </a:p>
          <a:p>
            <a:pPr marL="514350" indent="-514350">
              <a:buAutoNum type="arabicPeriod"/>
            </a:pPr>
            <a:r>
              <a:rPr lang="zh-TW" altLang="en-US" sz="3600" dirty="0" smtClean="0"/>
              <a:t>票價呈現表格</a:t>
            </a:r>
            <a:r>
              <a:rPr lang="en-US" altLang="zh-TW" sz="3600" dirty="0" smtClean="0">
                <a:sym typeface="Wingdings" pitchFamily="2" charset="2"/>
              </a:rPr>
              <a:t></a:t>
            </a:r>
            <a:r>
              <a:rPr lang="en-US" sz="3600" dirty="0" smtClean="0"/>
              <a:t> tabulate</a:t>
            </a:r>
          </a:p>
        </p:txBody>
      </p:sp>
    </p:spTree>
    <p:extLst>
      <p:ext uri="{BB962C8B-B14F-4D97-AF65-F5344CB8AC3E}">
        <p14:creationId xmlns:p14="http://schemas.microsoft.com/office/powerpoint/2010/main" xmlns="" val="39908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剪去對角角落 3">
            <a:extLst>
              <a:ext uri="{FF2B5EF4-FFF2-40B4-BE49-F238E27FC236}">
                <a16:creationId xmlns:a16="http://schemas.microsoft.com/office/drawing/2014/main" xmlns="" id="{B2DB3B06-9D02-4B06-BFD2-47C7CB323E20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72FBB45-D61D-4D57-9F47-88B38EE0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04347"/>
            <a:ext cx="7772400" cy="161712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 smtClean="0"/>
              <a:t>使用前的</a:t>
            </a:r>
            <a:r>
              <a:rPr lang="en-US" altLang="zh-TW" dirty="0" err="1" smtClean="0"/>
              <a:t>pYTHON</a:t>
            </a:r>
            <a:r>
              <a:rPr lang="zh-TW" altLang="en-US" dirty="0" smtClean="0"/>
              <a:t>必備工具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33BF989F-C6B5-45E4-97C0-5443D088A2A2}"/>
              </a:ext>
            </a:extLst>
          </p:cNvPr>
          <p:cNvSpPr txBox="1"/>
          <p:nvPr/>
        </p:nvSpPr>
        <p:spPr>
          <a:xfrm>
            <a:off x="642910" y="1700808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3600" dirty="0" err="1" smtClean="0"/>
              <a:t>SpeechRecognition</a:t>
            </a:r>
            <a:endParaRPr lang="en-US" altLang="zh-TW" sz="3600" dirty="0" smtClean="0"/>
          </a:p>
          <a:p>
            <a:pPr marL="514350" indent="-514350">
              <a:buFontTx/>
              <a:buAutoNum type="arabicPeriod"/>
            </a:pPr>
            <a:r>
              <a:rPr lang="en-US" altLang="zh-TW" sz="3600" dirty="0" smtClean="0"/>
              <a:t>bs4</a:t>
            </a:r>
          </a:p>
          <a:p>
            <a:pPr marL="514350" indent="-514350">
              <a:buFontTx/>
              <a:buAutoNum type="arabicPeriod"/>
            </a:pPr>
            <a:r>
              <a:rPr lang="en-US" sz="3600" dirty="0" err="1" smtClean="0"/>
              <a:t>fake_useragent</a:t>
            </a:r>
            <a:endParaRPr lang="en-US" sz="3600" dirty="0" smtClean="0"/>
          </a:p>
          <a:p>
            <a:pPr marL="514350" indent="-514350">
              <a:buFontTx/>
              <a:buAutoNum type="arabicPeriod"/>
            </a:pPr>
            <a:r>
              <a:rPr lang="en-US" sz="3600" dirty="0" smtClean="0"/>
              <a:t>tabulate</a:t>
            </a:r>
          </a:p>
        </p:txBody>
      </p:sp>
    </p:spTree>
    <p:extLst>
      <p:ext uri="{BB962C8B-B14F-4D97-AF65-F5344CB8AC3E}">
        <p14:creationId xmlns:p14="http://schemas.microsoft.com/office/powerpoint/2010/main" xmlns="" val="39908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7929618" cy="499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: 剪去對角角落 11">
            <a:extLst>
              <a:ext uri="{FF2B5EF4-FFF2-40B4-BE49-F238E27FC236}">
                <a16:creationId xmlns:a16="http://schemas.microsoft.com/office/drawing/2014/main" xmlns="" id="{F0F7F32F-267F-4C04-B5CB-3E69135223C3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2357422" y="1785926"/>
            <a:ext cx="3429024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train -h</a:t>
            </a:r>
            <a:r>
              <a:rPr lang="zh-TW" altLang="en-US" dirty="0" smtClean="0">
                <a:solidFill>
                  <a:schemeClr val="tx1"/>
                </a:solidFill>
              </a:rPr>
              <a:t>：介紹有哪些</a:t>
            </a:r>
            <a:r>
              <a:rPr lang="en-US" altLang="zh-TW" dirty="0" err="1" smtClean="0">
                <a:solidFill>
                  <a:schemeClr val="tx1"/>
                </a:solidFill>
              </a:rPr>
              <a:t>arguement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2246D61-4834-4041-8362-C4EFA7330C7B}"/>
              </a:ext>
            </a:extLst>
          </p:cNvPr>
          <p:cNvSpPr txBox="1"/>
          <p:nvPr/>
        </p:nvSpPr>
        <p:spPr>
          <a:xfrm>
            <a:off x="395536" y="188640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 smtClean="0">
                <a:latin typeface="+mj-lt"/>
                <a:ea typeface="+mj-ea"/>
              </a:rPr>
              <a:t>CLI </a:t>
            </a:r>
            <a:r>
              <a:rPr lang="zh-TW" altLang="en-US" sz="4400" dirty="0" smtClean="0">
                <a:latin typeface="+mj-lt"/>
                <a:ea typeface="+mj-ea"/>
              </a:rPr>
              <a:t>功能介紹</a:t>
            </a:r>
            <a:endParaRPr lang="en-US" altLang="zh-TW" sz="4400" dirty="0" smtClean="0">
              <a:latin typeface="+mj-lt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500174"/>
            <a:ext cx="7796213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圓角矩形 35"/>
          <p:cNvSpPr/>
          <p:nvPr/>
        </p:nvSpPr>
        <p:spPr>
          <a:xfrm>
            <a:off x="2214546" y="3071810"/>
            <a:ext cx="3429024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train -v</a:t>
            </a:r>
            <a:r>
              <a:rPr lang="zh-TW" altLang="en-US" dirty="0" smtClean="0">
                <a:solidFill>
                  <a:schemeClr val="tx1"/>
                </a:solidFill>
              </a:rPr>
              <a:t>：介紹這個系統功用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1500174"/>
            <a:ext cx="7826375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圓角矩形 36"/>
          <p:cNvSpPr/>
          <p:nvPr/>
        </p:nvSpPr>
        <p:spPr>
          <a:xfrm>
            <a:off x="2285984" y="3929066"/>
            <a:ext cx="3429024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train -s</a:t>
            </a:r>
            <a:r>
              <a:rPr lang="zh-TW" altLang="en-US" dirty="0" smtClean="0">
                <a:solidFill>
                  <a:schemeClr val="tx1"/>
                </a:solidFill>
              </a:rPr>
              <a:t>：開始查詢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5339" y="1500174"/>
            <a:ext cx="78343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36" grpId="0" build="allAtOnce" animBg="1"/>
      <p:bldP spid="3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剪去對角角落 14">
            <a:extLst>
              <a:ext uri="{FF2B5EF4-FFF2-40B4-BE49-F238E27FC236}">
                <a16:creationId xmlns:a16="http://schemas.microsoft.com/office/drawing/2014/main" xmlns="" id="{EC179B69-4AAD-4A78-B053-E35B5487F417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B17F06E-1CAB-451F-868D-12B0FC8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0" y="-196568"/>
            <a:ext cx="7772400" cy="16093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 smtClean="0"/>
              <a:t>語音與票價查詢介紹</a:t>
            </a:r>
            <a:endParaRPr lang="zh-TW" altLang="en-US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8343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群組 24"/>
          <p:cNvGrpSpPr/>
          <p:nvPr/>
        </p:nvGrpSpPr>
        <p:grpSpPr>
          <a:xfrm>
            <a:off x="3286116" y="4429132"/>
            <a:ext cx="2286016" cy="785818"/>
            <a:chOff x="3214678" y="4357694"/>
            <a:chExt cx="2286016" cy="785818"/>
          </a:xfrm>
        </p:grpSpPr>
        <p:grpSp>
          <p:nvGrpSpPr>
            <p:cNvPr id="23" name="群組 22"/>
            <p:cNvGrpSpPr/>
            <p:nvPr/>
          </p:nvGrpSpPr>
          <p:grpSpPr>
            <a:xfrm>
              <a:off x="3214678" y="4357694"/>
              <a:ext cx="2286016" cy="785818"/>
              <a:chOff x="3214678" y="4071942"/>
              <a:chExt cx="2928958" cy="1214446"/>
            </a:xfrm>
          </p:grpSpPr>
          <p:sp>
            <p:nvSpPr>
              <p:cNvPr id="22" name="圓角矩形 21"/>
              <p:cNvSpPr/>
              <p:nvPr/>
            </p:nvSpPr>
            <p:spPr>
              <a:xfrm>
                <a:off x="3214678" y="4071942"/>
                <a:ext cx="2928958" cy="121444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6146" name="Picture 2" descr="卡通喇叭免抠素材免费下载_觅元素51yuansu.co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3214678" y="4071942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24" name="文字方塊 23"/>
            <p:cNvSpPr txBox="1"/>
            <p:nvPr/>
          </p:nvSpPr>
          <p:spPr>
            <a:xfrm>
              <a:off x="4286248" y="4487299"/>
              <a:ext cx="107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站牌</a:t>
              </a:r>
              <a:endParaRPr lang="zh-TW" altLang="en-US" sz="3200" dirty="0"/>
            </a:p>
          </p:txBody>
        </p: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1" y="1495425"/>
            <a:ext cx="7786742" cy="486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群組 25"/>
          <p:cNvGrpSpPr/>
          <p:nvPr/>
        </p:nvGrpSpPr>
        <p:grpSpPr>
          <a:xfrm>
            <a:off x="3500430" y="5500702"/>
            <a:ext cx="2286016" cy="785818"/>
            <a:chOff x="3214678" y="4357694"/>
            <a:chExt cx="2286016" cy="785818"/>
          </a:xfrm>
        </p:grpSpPr>
        <p:grpSp>
          <p:nvGrpSpPr>
            <p:cNvPr id="27" name="群組 22"/>
            <p:cNvGrpSpPr/>
            <p:nvPr/>
          </p:nvGrpSpPr>
          <p:grpSpPr>
            <a:xfrm>
              <a:off x="3214678" y="4357694"/>
              <a:ext cx="2286016" cy="785818"/>
              <a:chOff x="3214678" y="4071942"/>
              <a:chExt cx="2928958" cy="1214446"/>
            </a:xfrm>
          </p:grpSpPr>
          <p:sp>
            <p:nvSpPr>
              <p:cNvPr id="29" name="圓角矩形 28"/>
              <p:cNvSpPr/>
              <p:nvPr/>
            </p:nvSpPr>
            <p:spPr>
              <a:xfrm>
                <a:off x="3214678" y="4071942"/>
                <a:ext cx="2928958" cy="121444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0" name="Picture 2" descr="卡通喇叭免抠素材免费下载_觅元素51yuansu.co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3214678" y="4071942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28" name="文字方塊 27"/>
            <p:cNvSpPr txBox="1"/>
            <p:nvPr/>
          </p:nvSpPr>
          <p:spPr>
            <a:xfrm>
              <a:off x="4286248" y="4487299"/>
              <a:ext cx="107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票價</a:t>
              </a:r>
              <a:endParaRPr lang="zh-TW" altLang="en-US" sz="3200" dirty="0"/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1500188"/>
            <a:ext cx="7786743" cy="485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02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6"/>
          <p:cNvGrpSpPr/>
          <p:nvPr/>
        </p:nvGrpSpPr>
        <p:grpSpPr>
          <a:xfrm>
            <a:off x="5786446" y="2357430"/>
            <a:ext cx="2286016" cy="785818"/>
            <a:chOff x="3214678" y="4357694"/>
            <a:chExt cx="2286016" cy="785818"/>
          </a:xfrm>
        </p:grpSpPr>
        <p:grpSp>
          <p:nvGrpSpPr>
            <p:cNvPr id="32" name="群組 22"/>
            <p:cNvGrpSpPr/>
            <p:nvPr/>
          </p:nvGrpSpPr>
          <p:grpSpPr>
            <a:xfrm>
              <a:off x="3214678" y="4357694"/>
              <a:ext cx="2286016" cy="785818"/>
              <a:chOff x="3214678" y="4071942"/>
              <a:chExt cx="2928958" cy="1214446"/>
            </a:xfrm>
          </p:grpSpPr>
          <p:sp>
            <p:nvSpPr>
              <p:cNvPr id="37" name="圓角矩形 36"/>
              <p:cNvSpPr/>
              <p:nvPr/>
            </p:nvSpPr>
            <p:spPr>
              <a:xfrm>
                <a:off x="3214678" y="4071942"/>
                <a:ext cx="2928958" cy="121444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8" name="Picture 2" descr="卡通喇叭免抠素材免费下载_觅元素51yuansu.co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3214678" y="4071942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33" name="文字方塊 32"/>
            <p:cNvSpPr txBox="1"/>
            <p:nvPr/>
          </p:nvSpPr>
          <p:spPr>
            <a:xfrm>
              <a:off x="4286248" y="4357695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2021</a:t>
              </a:r>
              <a:r>
                <a:rPr lang="zh-TW" altLang="en-US" sz="2000" dirty="0" smtClean="0"/>
                <a:t>年</a:t>
              </a:r>
              <a:r>
                <a:rPr lang="en-US" altLang="zh-TW" sz="2000" dirty="0" smtClean="0"/>
                <a:t>1</a:t>
              </a:r>
              <a:r>
                <a:rPr lang="zh-TW" altLang="en-US" sz="2000" dirty="0" smtClean="0"/>
                <a:t>月</a:t>
              </a:r>
              <a:r>
                <a:rPr lang="en-US" altLang="zh-TW" sz="2000" dirty="0" smtClean="0"/>
                <a:t>5</a:t>
              </a:r>
              <a:r>
                <a:rPr lang="zh-TW" altLang="en-US" sz="2000" dirty="0" smtClean="0"/>
                <a:t>日</a:t>
              </a:r>
              <a:endParaRPr lang="zh-TW" altLang="en-US" sz="2000" dirty="0"/>
            </a:p>
          </p:txBody>
        </p:sp>
      </p:grpSp>
      <p:sp>
        <p:nvSpPr>
          <p:cNvPr id="15" name="矩形: 剪去對角角落 14">
            <a:extLst>
              <a:ext uri="{FF2B5EF4-FFF2-40B4-BE49-F238E27FC236}">
                <a16:creationId xmlns:a16="http://schemas.microsoft.com/office/drawing/2014/main" xmlns="" id="{EC179B69-4AAD-4A78-B053-E35B5487F417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B17F06E-1CAB-451F-868D-12B0FC8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0" y="-196568"/>
            <a:ext cx="7772400" cy="16093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 smtClean="0"/>
              <a:t>語音與票價查詢介紹</a:t>
            </a:r>
            <a:endParaRPr lang="zh-TW" altLang="en-US" dirty="0"/>
          </a:p>
        </p:txBody>
      </p:sp>
      <p:grpSp>
        <p:nvGrpSpPr>
          <p:cNvPr id="7" name="群組 31"/>
          <p:cNvGrpSpPr/>
          <p:nvPr/>
        </p:nvGrpSpPr>
        <p:grpSpPr>
          <a:xfrm>
            <a:off x="785786" y="2357430"/>
            <a:ext cx="2286016" cy="785818"/>
            <a:chOff x="3214678" y="4357694"/>
            <a:chExt cx="2286016" cy="785818"/>
          </a:xfrm>
        </p:grpSpPr>
        <p:grpSp>
          <p:nvGrpSpPr>
            <p:cNvPr id="8" name="群組 22"/>
            <p:cNvGrpSpPr/>
            <p:nvPr/>
          </p:nvGrpSpPr>
          <p:grpSpPr>
            <a:xfrm>
              <a:off x="3214678" y="4357694"/>
              <a:ext cx="2286016" cy="785818"/>
              <a:chOff x="3214678" y="4071942"/>
              <a:chExt cx="2928958" cy="1214446"/>
            </a:xfrm>
          </p:grpSpPr>
          <p:sp>
            <p:nvSpPr>
              <p:cNvPr id="35" name="圓角矩形 34"/>
              <p:cNvSpPr/>
              <p:nvPr/>
            </p:nvSpPr>
            <p:spPr>
              <a:xfrm>
                <a:off x="3214678" y="4071942"/>
                <a:ext cx="2928958" cy="121444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6" name="Picture 2" descr="卡通喇叭免抠素材免费下载_觅元素51yuansu.co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3214678" y="4071942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34" name="文字方塊 33"/>
            <p:cNvSpPr txBox="1"/>
            <p:nvPr/>
          </p:nvSpPr>
          <p:spPr>
            <a:xfrm>
              <a:off x="4286248" y="4357694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基隆</a:t>
              </a:r>
              <a:endParaRPr lang="en-US" altLang="zh-TW" sz="2000" dirty="0" smtClean="0"/>
            </a:p>
            <a:p>
              <a:pPr algn="ctr"/>
              <a:r>
                <a:rPr lang="en-US" altLang="zh-TW" sz="2000" dirty="0" smtClean="0"/>
                <a:t>(</a:t>
              </a:r>
              <a:r>
                <a:rPr lang="zh-TW" altLang="en-US" sz="2000" dirty="0" smtClean="0"/>
                <a:t>出發站</a:t>
              </a:r>
              <a:r>
                <a:rPr lang="en-US" altLang="zh-TW" sz="2000" dirty="0" smtClean="0"/>
                <a:t>)</a:t>
              </a:r>
              <a:endParaRPr lang="zh-TW" altLang="en-US" sz="2000" dirty="0"/>
            </a:p>
          </p:txBody>
        </p:sp>
      </p:grpSp>
      <p:grpSp>
        <p:nvGrpSpPr>
          <p:cNvPr id="9" name="群組 36"/>
          <p:cNvGrpSpPr/>
          <p:nvPr/>
        </p:nvGrpSpPr>
        <p:grpSpPr>
          <a:xfrm>
            <a:off x="3286116" y="2357430"/>
            <a:ext cx="2286016" cy="785818"/>
            <a:chOff x="3214678" y="4357694"/>
            <a:chExt cx="2286016" cy="785818"/>
          </a:xfrm>
        </p:grpSpPr>
        <p:grpSp>
          <p:nvGrpSpPr>
            <p:cNvPr id="10" name="群組 22"/>
            <p:cNvGrpSpPr/>
            <p:nvPr/>
          </p:nvGrpSpPr>
          <p:grpSpPr>
            <a:xfrm>
              <a:off x="3214678" y="4357694"/>
              <a:ext cx="2286016" cy="785818"/>
              <a:chOff x="3214678" y="4071942"/>
              <a:chExt cx="2928958" cy="1214446"/>
            </a:xfrm>
          </p:grpSpPr>
          <p:sp>
            <p:nvSpPr>
              <p:cNvPr id="40" name="圓角矩形 39"/>
              <p:cNvSpPr/>
              <p:nvPr/>
            </p:nvSpPr>
            <p:spPr>
              <a:xfrm>
                <a:off x="3214678" y="4071942"/>
                <a:ext cx="2928958" cy="121444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1" name="Picture 2" descr="卡通喇叭免抠素材免费下载_觅元素51yuansu.co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3214678" y="4071942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39" name="文字方塊 38"/>
            <p:cNvSpPr txBox="1"/>
            <p:nvPr/>
          </p:nvSpPr>
          <p:spPr>
            <a:xfrm>
              <a:off x="4286248" y="4357694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台北</a:t>
              </a:r>
              <a:endParaRPr lang="en-US" altLang="zh-TW" sz="2000" dirty="0" smtClean="0"/>
            </a:p>
            <a:p>
              <a:pPr algn="ctr"/>
              <a:r>
                <a:rPr lang="en-US" altLang="zh-TW" sz="2000" dirty="0" smtClean="0"/>
                <a:t>(</a:t>
              </a:r>
              <a:r>
                <a:rPr lang="zh-TW" altLang="en-US" sz="2000" dirty="0" smtClean="0"/>
                <a:t>抵達站</a:t>
              </a:r>
              <a:r>
                <a:rPr lang="en-US" altLang="zh-TW" sz="2000" dirty="0" smtClean="0"/>
                <a:t>)</a:t>
              </a:r>
              <a:endParaRPr lang="zh-TW" altLang="en-US" sz="2000" dirty="0"/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492" y="1714488"/>
            <a:ext cx="830191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357298"/>
            <a:ext cx="839451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群組 41"/>
          <p:cNvGrpSpPr/>
          <p:nvPr/>
        </p:nvGrpSpPr>
        <p:grpSpPr>
          <a:xfrm>
            <a:off x="4714876" y="5214950"/>
            <a:ext cx="2286016" cy="785818"/>
            <a:chOff x="3214678" y="4357694"/>
            <a:chExt cx="2286016" cy="785818"/>
          </a:xfrm>
        </p:grpSpPr>
        <p:grpSp>
          <p:nvGrpSpPr>
            <p:cNvPr id="43" name="群組 22"/>
            <p:cNvGrpSpPr/>
            <p:nvPr/>
          </p:nvGrpSpPr>
          <p:grpSpPr>
            <a:xfrm>
              <a:off x="3214678" y="4357694"/>
              <a:ext cx="2286016" cy="785818"/>
              <a:chOff x="3214678" y="4071942"/>
              <a:chExt cx="2928958" cy="1214446"/>
            </a:xfrm>
          </p:grpSpPr>
          <p:sp>
            <p:nvSpPr>
              <p:cNvPr id="45" name="圓角矩形 44"/>
              <p:cNvSpPr/>
              <p:nvPr/>
            </p:nvSpPr>
            <p:spPr>
              <a:xfrm>
                <a:off x="3214678" y="4071942"/>
                <a:ext cx="2928958" cy="121444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6" name="Picture 2" descr="卡通喇叭免抠素材免费下载_觅元素51yuansu.co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3214678" y="4071942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44" name="文字方塊 43"/>
            <p:cNvSpPr txBox="1"/>
            <p:nvPr/>
          </p:nvSpPr>
          <p:spPr>
            <a:xfrm>
              <a:off x="4286248" y="4487299"/>
              <a:ext cx="107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結束</a:t>
              </a:r>
              <a:endParaRPr lang="zh-TW" altLang="en-US" sz="3200" dirty="0"/>
            </a:p>
          </p:txBody>
        </p:sp>
      </p:grpSp>
      <p:sp>
        <p:nvSpPr>
          <p:cNvPr id="48" name="圓角矩形 47"/>
          <p:cNvSpPr/>
          <p:nvPr/>
        </p:nvSpPr>
        <p:spPr>
          <a:xfrm>
            <a:off x="4643438" y="3071810"/>
            <a:ext cx="3714776" cy="20002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列出整天的所有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rgbClr val="C00000"/>
                </a:solidFill>
              </a:rPr>
              <a:t>車種車次、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rgbClr val="C00000"/>
                </a:solidFill>
              </a:rPr>
              <a:t>出發與抵達時間、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rgbClr val="C00000"/>
                </a:solidFill>
              </a:rPr>
              <a:t>行車時間、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rgbClr val="C00000"/>
                </a:solidFill>
              </a:rPr>
              <a:t>票價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918" y="1357298"/>
            <a:ext cx="8470486" cy="479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02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1495425"/>
            <a:ext cx="739298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: 剪去對角角落 14">
            <a:extLst>
              <a:ext uri="{FF2B5EF4-FFF2-40B4-BE49-F238E27FC236}">
                <a16:creationId xmlns:a16="http://schemas.microsoft.com/office/drawing/2014/main" xmlns="" id="{EC179B69-4AAD-4A78-B053-E35B5487F417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B17F06E-1CAB-451F-868D-12B0FC8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0" y="-196568"/>
            <a:ext cx="7772400" cy="16093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 smtClean="0"/>
              <a:t>輸入錯誤之情境</a:t>
            </a:r>
            <a:endParaRPr lang="zh-TW" altLang="en-US" dirty="0"/>
          </a:p>
        </p:txBody>
      </p:sp>
      <p:grpSp>
        <p:nvGrpSpPr>
          <p:cNvPr id="52" name="群組 51"/>
          <p:cNvGrpSpPr/>
          <p:nvPr/>
        </p:nvGrpSpPr>
        <p:grpSpPr>
          <a:xfrm>
            <a:off x="3857620" y="2285992"/>
            <a:ext cx="2286016" cy="785818"/>
            <a:chOff x="3214678" y="4357694"/>
            <a:chExt cx="2286016" cy="785818"/>
          </a:xfrm>
        </p:grpSpPr>
        <p:grpSp>
          <p:nvGrpSpPr>
            <p:cNvPr id="53" name="群組 22"/>
            <p:cNvGrpSpPr/>
            <p:nvPr/>
          </p:nvGrpSpPr>
          <p:grpSpPr>
            <a:xfrm>
              <a:off x="3214678" y="4357694"/>
              <a:ext cx="2286016" cy="785818"/>
              <a:chOff x="3214678" y="4071942"/>
              <a:chExt cx="2928958" cy="1214446"/>
            </a:xfrm>
          </p:grpSpPr>
          <p:sp>
            <p:nvSpPr>
              <p:cNvPr id="55" name="圓角矩形 54"/>
              <p:cNvSpPr/>
              <p:nvPr/>
            </p:nvSpPr>
            <p:spPr>
              <a:xfrm>
                <a:off x="3214678" y="4071942"/>
                <a:ext cx="2928958" cy="121444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6" name="Picture 2" descr="卡通喇叭免抠素材免费下载_觅元素51yuansu.co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3214678" y="4071942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54" name="文字方塊 53"/>
            <p:cNvSpPr txBox="1"/>
            <p:nvPr/>
          </p:nvSpPr>
          <p:spPr>
            <a:xfrm>
              <a:off x="4286248" y="4487299"/>
              <a:ext cx="107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吃飯</a:t>
              </a:r>
              <a:endParaRPr lang="zh-TW" altLang="en-US" sz="32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500174"/>
            <a:ext cx="744061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500174"/>
            <a:ext cx="74120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群組 28"/>
          <p:cNvGrpSpPr/>
          <p:nvPr/>
        </p:nvGrpSpPr>
        <p:grpSpPr>
          <a:xfrm>
            <a:off x="4143372" y="3357562"/>
            <a:ext cx="2286016" cy="785818"/>
            <a:chOff x="3214678" y="4357694"/>
            <a:chExt cx="2286016" cy="785818"/>
          </a:xfrm>
        </p:grpSpPr>
        <p:grpSp>
          <p:nvGrpSpPr>
            <p:cNvPr id="30" name="群組 22"/>
            <p:cNvGrpSpPr/>
            <p:nvPr/>
          </p:nvGrpSpPr>
          <p:grpSpPr>
            <a:xfrm>
              <a:off x="3214678" y="4357694"/>
              <a:ext cx="2286016" cy="785818"/>
              <a:chOff x="3214678" y="4071942"/>
              <a:chExt cx="2928958" cy="1214446"/>
            </a:xfrm>
          </p:grpSpPr>
          <p:sp>
            <p:nvSpPr>
              <p:cNvPr id="32" name="圓角矩形 31"/>
              <p:cNvSpPr/>
              <p:nvPr/>
            </p:nvSpPr>
            <p:spPr>
              <a:xfrm>
                <a:off x="3214678" y="4071942"/>
                <a:ext cx="2928958" cy="121444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2" name="Picture 2" descr="卡通喇叭免抠素材免费下载_觅元素51yuansu.co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3214678" y="4071942"/>
                <a:ext cx="1214446" cy="1214446"/>
              </a:xfrm>
              <a:prstGeom prst="rect">
                <a:avLst/>
              </a:prstGeom>
              <a:noFill/>
            </p:spPr>
          </p:pic>
        </p:grpSp>
        <p:sp>
          <p:nvSpPr>
            <p:cNvPr id="31" name="文字方塊 30"/>
            <p:cNvSpPr txBox="1"/>
            <p:nvPr/>
          </p:nvSpPr>
          <p:spPr>
            <a:xfrm>
              <a:off x="4286248" y="4487299"/>
              <a:ext cx="107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美國</a:t>
              </a:r>
              <a:endParaRPr lang="zh-TW" altLang="en-US" sz="32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1500174"/>
            <a:ext cx="7412037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02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剪去對角角落 15">
            <a:extLst>
              <a:ext uri="{FF2B5EF4-FFF2-40B4-BE49-F238E27FC236}">
                <a16:creationId xmlns:a16="http://schemas.microsoft.com/office/drawing/2014/main" xmlns="" id="{FF167944-B47F-4455-AE15-C68ACF972E00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314253-0FE4-4ED2-BDEE-AEC25AA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71400"/>
            <a:ext cx="7772400" cy="16093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5720" y="1643050"/>
            <a:ext cx="8429684" cy="106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關於</a:t>
            </a:r>
            <a:r>
              <a:rPr lang="en-US" sz="2400" dirty="0" err="1" smtClean="0"/>
              <a:t>SpeechRecognition</a:t>
            </a:r>
            <a:r>
              <a:rPr lang="zh-TW" altLang="en-US" sz="2400" dirty="0" smtClean="0"/>
              <a:t>安裝與問題</a:t>
            </a:r>
            <a:r>
              <a:rPr lang="en-US" sz="2400" dirty="0" smtClean="0"/>
              <a:t> 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http://yhhuang1966.blogspot.com/2017/08/google-api.html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598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330536"/>
            <a:ext cx="7772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dirty="0"/>
              <a:t>謝謝聆聽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527</TotalTime>
  <Words>132</Words>
  <Application>Microsoft Office PowerPoint</Application>
  <PresentationFormat>如螢幕大小 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木刻字型</vt:lpstr>
      <vt:lpstr>投影片 1</vt:lpstr>
      <vt:lpstr>主要功能及對應的工具</vt:lpstr>
      <vt:lpstr>使用前的pYTHON必備工具</vt:lpstr>
      <vt:lpstr>投影片 4</vt:lpstr>
      <vt:lpstr>語音與票價查詢介紹</vt:lpstr>
      <vt:lpstr>語音與票價查詢介紹</vt:lpstr>
      <vt:lpstr>輸入錯誤之情境</vt:lpstr>
      <vt:lpstr>參考資料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M1935</dc:creator>
  <cp:lastModifiedBy>M1935</cp:lastModifiedBy>
  <cp:revision>57</cp:revision>
  <dcterms:created xsi:type="dcterms:W3CDTF">2020-11-28T08:52:25Z</dcterms:created>
  <dcterms:modified xsi:type="dcterms:W3CDTF">2021-01-04T14:09:41Z</dcterms:modified>
</cp:coreProperties>
</file>