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9CC1A-4DB5-29AC-C5F0-B041BF12D4F9}" v="63" dt="2024-12-09T13:34:0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microsoft.com/office/2015/10/relationships/revisionInfo" Target="revisionInfo.xml" Id="rId1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7171A2-F985-8A2F-DCDC-248DC7CC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33350"/>
            <a:ext cx="102012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character standing in front of a black screen&#10;&#10;Description automatically generated">
            <a:extLst>
              <a:ext uri="{FF2B5EF4-FFF2-40B4-BE49-F238E27FC236}">
                <a16:creationId xmlns:a16="http://schemas.microsoft.com/office/drawing/2014/main" id="{44E28E1A-F660-5E2F-A068-578495FA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58" y="318944"/>
            <a:ext cx="10608540" cy="62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5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080377-2BE2-D254-79AE-42A10D28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61950"/>
            <a:ext cx="98488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15603DF6-732C-4BC1-2D37-A546B97F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180975"/>
            <a:ext cx="102203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6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D689DF-5EF9-6076-C4C3-70F1A550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27" y="115454"/>
            <a:ext cx="8324492" cy="66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6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ign in method&#10;&#10;Description automatically generated">
            <a:extLst>
              <a:ext uri="{FF2B5EF4-FFF2-40B4-BE49-F238E27FC236}">
                <a16:creationId xmlns:a16="http://schemas.microsoft.com/office/drawing/2014/main" id="{3015B64B-9613-ABEE-A322-940DF414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1" y="347230"/>
            <a:ext cx="10367818" cy="61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D61A6F0-6BC2-D70F-A0FB-0BAF47C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642938"/>
            <a:ext cx="86772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C6A104-AECD-0DD7-742B-2719930E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428625"/>
            <a:ext cx="77057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</cp:revision>
  <dcterms:created xsi:type="dcterms:W3CDTF">2024-12-09T13:29:20Z</dcterms:created>
  <dcterms:modified xsi:type="dcterms:W3CDTF">2024-12-09T13:34:14Z</dcterms:modified>
</cp:coreProperties>
</file>