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91417-9A04-F571-4B88-89CBA4DF0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FF0A1-0037-5837-4770-87FAE4BC0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94980E-2CED-8E61-8FD4-80B5FB6C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2D44B2-F35E-E164-34DC-3C8089EB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41483-503F-BFA1-BE4E-C6A805D1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0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6520C-FD0E-B22F-2777-B54703B3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D012C-F694-4891-AC52-A0C973B8A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93108-5020-57AD-47AC-91F021E7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4C985-4D01-3749-59F3-8EB36914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7D9BC-1B8E-8BF5-66A0-11C60EEF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73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51C423-DEC5-B582-FA9F-EF3D5F61E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7C1BC-BE73-BBB2-E048-4ED36FDA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E73155-9766-C573-341F-E39200AB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F7DC1-4965-EB5C-96F1-AFCF4248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86218-7C87-FA35-6812-663D9328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05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52B6E-3951-0B82-AB6A-A88321CF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5ED6B-1495-5787-4917-DEE4A45A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500506-05B0-7C9D-98D5-FDC1955C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01CA1-2C40-F16D-E39B-91A515B6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A3FAF-3202-D86E-2EF0-1E9798B2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38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2B81-600F-ED2C-A944-2B2260F7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54C31-6B77-E453-0018-C9B1BDCBB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FE491-456D-00D9-0F3E-28AED6D1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69044F-B5FA-817A-D42B-4129E2ED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E3DA92-3FCA-C68B-C3B9-B7CF23B6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79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B1855-8472-3345-895E-11168BBB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3A2FF-8559-12E8-E434-C9D18EA11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43DF1B-A7FE-944A-2095-C950AC35B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064493-D23B-A8B6-8A8E-2F232414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C408B4-6CD9-E30F-09E9-FF2D28A3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DB1F6F-D037-6075-575C-D70C60B0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0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4DE4C-83FF-0CD6-E882-FFFF46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0E0970-B23C-062E-AE63-4C579D1B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32387B-1FE6-4EED-512E-9A340D8E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AEA386-FE31-2A98-C65B-52C2772C4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FE97B1-D27D-AD9D-FEF6-76842EDCF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244165-15E3-A803-1058-B4283D39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CBBBD2-08BC-792A-F298-8D424245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6FF71F-FC8E-9F60-0CD7-F5813769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27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718C-2931-C630-7ABE-014E83D6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BD1617-643E-1D02-E38E-93507BB1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6C444-DDB0-BD39-E08B-F41A8272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4C1DA-F452-9164-42BA-25A753AA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5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30819-8877-F31F-2C38-F354B8F7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2A3EF1-7E45-9E26-FAF4-41D08E6C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302C2C-C508-AF10-CDFB-5383C5A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F5261-17E3-D1F9-274F-FCA4E67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B478CF-C9CB-5E73-00B3-7A5B9053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7D5DA3-0909-C0DF-3AD0-91F67D04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5B60D5-F943-D741-A797-776B9087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C8A62-7591-1CD2-BA7E-1EBE808F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97A087-2EE3-38EF-8D01-EC20D414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83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B00CD-A2B3-A718-ED46-F86E535E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E5E2F8-F0CB-3F9B-38BB-68D53047A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306B8A-6948-ECD9-7557-B08139878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3DD3C1-A148-0D4C-FBC5-54126443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14B21A-8F1A-3D35-F6CC-179D6F56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598DB9-9360-830F-A5A0-E8C96ECF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37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50CCBC-D779-E867-014D-5136A58C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0DD83A-6E58-52E7-86DB-DF686FBB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B0AA8-B2EB-3B71-19CB-292B7F119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2066-0113-4F40-AC2C-2FC40F98C312}" type="datetimeFigureOut">
              <a:rPr lang="es-ES" smtClean="0"/>
              <a:t>18/05/2022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54C8B-D56B-B1A2-6D85-A19EAB29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AE349-4BFA-1CF2-D2B5-8A1DD9210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A95D-CDA7-40BC-A371-DBBAC6DD83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6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9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45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75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84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1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4F9071-FF12-F329-7121-ED866C6992F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965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HAOFAN CHEN</dc:creator>
  <cp:lastModifiedBy>HAOFAN CHEN</cp:lastModifiedBy>
  <cp:revision>1</cp:revision>
  <dcterms:created xsi:type="dcterms:W3CDTF">2022-05-18T10:44:37Z</dcterms:created>
  <dcterms:modified xsi:type="dcterms:W3CDTF">2022-05-18T10:49:52Z</dcterms:modified>
</cp:coreProperties>
</file>