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57321D3-28E5-D4EB-E825-688485F2B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73C20D-EF52-9368-5FD5-76C0F38806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C053D-3895-46B6-B520-A523C3E2EDC8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92D9C7-9E19-B769-8D97-38328A754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F14DF5-930D-F82B-5E87-3259E347EF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FA67F-2CF6-4817-91A4-C24B6FA227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D6A60-411D-47C0-BC65-AC1EF5E87A2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4D2DC-4D90-40D6-BD3D-C630EA6C5F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91417-9A04-F571-4B88-89CBA4DF0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FF0A1-0037-5837-4770-87FAE4BC0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4980E-2CED-8E61-8FD4-80B5FB6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D44B2-F35E-E164-34DC-3C8089EB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41483-503F-BFA1-BE4E-C6A805D1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0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6520C-FD0E-B22F-2777-B54703B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D012C-F694-4891-AC52-A0C973B8A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3108-5020-57AD-47AC-91F021E7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4C985-4D01-3749-59F3-8EB36914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7D9BC-1B8E-8BF5-66A0-11C60EEF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7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51C423-DEC5-B582-FA9F-EF3D5F61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7C1BC-BE73-BBB2-E048-4ED36FDA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73155-9766-C573-341F-E39200AB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F7DC1-4965-EB5C-96F1-AFCF4248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86218-7C87-FA35-6812-663D9328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0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52B6E-3951-0B82-AB6A-A88321CF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5ED6B-1495-5787-4917-DEE4A45A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00506-05B0-7C9D-98D5-FDC1955C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01CA1-2C40-F16D-E39B-91A515B6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A3FAF-3202-D86E-2EF0-1E9798B2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3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2B81-600F-ED2C-A944-2B2260F7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54C31-6B77-E453-0018-C9B1BDCB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FE491-456D-00D9-0F3E-28AED6D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9044F-B5FA-817A-D42B-4129E2E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3DA92-3FCA-C68B-C3B9-B7CF23B6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7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1855-8472-3345-895E-11168BBB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3A2FF-8559-12E8-E434-C9D18EA11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43DF1B-A7FE-944A-2095-C950AC35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064493-D23B-A8B6-8A8E-2F232414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408B4-6CD9-E30F-09E9-FF2D28A3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B1F6F-D037-6075-575C-D70C60B0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DE4C-83FF-0CD6-E882-FFFF46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E0970-B23C-062E-AE63-4C579D1B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2387B-1FE6-4EED-512E-9A340D8E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EA386-FE31-2A98-C65B-52C2772C4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FE97B1-D27D-AD9D-FEF6-76842EDCF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244165-15E3-A803-1058-B4283D39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CBBBD2-08BC-792A-F298-8D424245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6FF71F-FC8E-9F60-0CD7-F5813769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27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718C-2931-C630-7ABE-014E83D6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BD1617-643E-1D02-E38E-93507BB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6C444-DDB0-BD39-E08B-F41A8272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4C1DA-F452-9164-42BA-25A753AA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5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30819-8877-F31F-2C38-F354B8F7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2A3EF1-7E45-9E26-FAF4-41D08E6C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302C2C-C508-AF10-CDFB-5383C5A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5261-17E3-D1F9-274F-FCA4E67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478CF-C9CB-5E73-00B3-7A5B9053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7D5DA3-0909-C0DF-3AD0-91F67D04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B60D5-F943-D741-A797-776B908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C8A62-7591-1CD2-BA7E-1EBE808F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97A087-2EE3-38EF-8D01-EC20D414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8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B00CD-A2B3-A718-ED46-F86E535E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E5E2F8-F0CB-3F9B-38BB-68D53047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06B8A-6948-ECD9-7557-B0813987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DD3C1-A148-0D4C-FBC5-5412644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4B21A-8F1A-3D35-F6CC-179D6F56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598DB9-9360-830F-A5A0-E8C96EC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37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50CCBC-D779-E867-014D-5136A58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DD83A-6E58-52E7-86DB-DF686FBB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B0AA8-B2EB-3B71-19CB-292B7F119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066-0113-4F40-AC2C-2FC40F98C312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54C8B-D56B-B1A2-6D85-A19EAB29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AE349-4BFA-1CF2-D2B5-8A1DD9210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131912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A29224-C8AA-DDBF-9424-6F6E725BD532}"/>
              </a:ext>
            </a:extLst>
          </p:cNvPr>
          <p:cNvSpPr txBox="1"/>
          <p:nvPr/>
        </p:nvSpPr>
        <p:spPr>
          <a:xfrm>
            <a:off x="2660661" y="1105780"/>
            <a:ext cx="91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Nivel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A4CEEFB-1AD0-1055-8311-7A10E513B0CF}"/>
              </a:ext>
            </a:extLst>
          </p:cNvPr>
          <p:cNvCxnSpPr>
            <a:cxnSpLocks/>
          </p:cNvCxnSpPr>
          <p:nvPr/>
        </p:nvCxnSpPr>
        <p:spPr>
          <a:xfrm>
            <a:off x="4912375" y="2697468"/>
            <a:ext cx="169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DAF938-BC8A-1F7F-0951-08D5820D3E73}"/>
              </a:ext>
            </a:extLst>
          </p:cNvPr>
          <p:cNvCxnSpPr>
            <a:cxnSpLocks/>
          </p:cNvCxnSpPr>
          <p:nvPr/>
        </p:nvCxnSpPr>
        <p:spPr>
          <a:xfrm>
            <a:off x="558800" y="2946268"/>
            <a:ext cx="7603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0765BAE-0BBB-8A7E-9C41-0042199A3F99}"/>
              </a:ext>
            </a:extLst>
          </p:cNvPr>
          <p:cNvCxnSpPr>
            <a:cxnSpLocks/>
          </p:cNvCxnSpPr>
          <p:nvPr/>
        </p:nvCxnSpPr>
        <p:spPr>
          <a:xfrm>
            <a:off x="4915761" y="3654200"/>
            <a:ext cx="169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840613F-04BE-4E85-13FC-1440EE6425E9}"/>
              </a:ext>
            </a:extLst>
          </p:cNvPr>
          <p:cNvCxnSpPr>
            <a:cxnSpLocks/>
          </p:cNvCxnSpPr>
          <p:nvPr/>
        </p:nvCxnSpPr>
        <p:spPr>
          <a:xfrm>
            <a:off x="4905601" y="3175000"/>
            <a:ext cx="169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FACDADA-1821-2482-F1A9-71995D2763B0}"/>
              </a:ext>
            </a:extLst>
          </p:cNvPr>
          <p:cNvCxnSpPr>
            <a:cxnSpLocks/>
          </p:cNvCxnSpPr>
          <p:nvPr/>
        </p:nvCxnSpPr>
        <p:spPr>
          <a:xfrm>
            <a:off x="4914068" y="2218268"/>
            <a:ext cx="169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A5F0A0D-4624-72FB-ED66-17D36BB0586C}"/>
              </a:ext>
            </a:extLst>
          </p:cNvPr>
          <p:cNvCxnSpPr>
            <a:cxnSpLocks/>
          </p:cNvCxnSpPr>
          <p:nvPr/>
        </p:nvCxnSpPr>
        <p:spPr>
          <a:xfrm>
            <a:off x="4915761" y="4133400"/>
            <a:ext cx="169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654967B-F8A6-5FA9-5E4C-36B97701E122}"/>
              </a:ext>
            </a:extLst>
          </p:cNvPr>
          <p:cNvCxnSpPr>
            <a:cxnSpLocks/>
          </p:cNvCxnSpPr>
          <p:nvPr/>
        </p:nvCxnSpPr>
        <p:spPr>
          <a:xfrm>
            <a:off x="4905601" y="4612600"/>
            <a:ext cx="169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1C17250-57E4-B73A-FDB8-BEEC79CD11C7}"/>
              </a:ext>
            </a:extLst>
          </p:cNvPr>
          <p:cNvSpPr txBox="1"/>
          <p:nvPr/>
        </p:nvSpPr>
        <p:spPr>
          <a:xfrm>
            <a:off x="4914068" y="1855868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nCS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8016AB-A327-3869-6072-DA3A9EF73CF9}"/>
              </a:ext>
            </a:extLst>
          </p:cNvPr>
          <p:cNvSpPr txBox="1"/>
          <p:nvPr/>
        </p:nvSpPr>
        <p:spPr>
          <a:xfrm>
            <a:off x="4924228" y="2328136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SDI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B03CC45-ED50-5E87-865E-B31BB0616F8A}"/>
              </a:ext>
            </a:extLst>
          </p:cNvPr>
          <p:cNvSpPr txBox="1"/>
          <p:nvPr/>
        </p:nvSpPr>
        <p:spPr>
          <a:xfrm>
            <a:off x="-444473" y="2590602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SDO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60CD832-5851-3B4F-BF80-CD3595A576C2}"/>
              </a:ext>
            </a:extLst>
          </p:cNvPr>
          <p:cNvSpPr txBox="1"/>
          <p:nvPr/>
        </p:nvSpPr>
        <p:spPr>
          <a:xfrm>
            <a:off x="4924228" y="2805668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SPC</a:t>
            </a:r>
            <a:endParaRPr lang="en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8B88A25-CC2E-7934-8E81-048796957743}"/>
              </a:ext>
            </a:extLst>
          </p:cNvPr>
          <p:cNvSpPr txBox="1"/>
          <p:nvPr/>
        </p:nvSpPr>
        <p:spPr>
          <a:xfrm>
            <a:off x="4924228" y="3291801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mux_disp</a:t>
            </a:r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E1FF246-8613-343C-463F-356A82C9B634}"/>
              </a:ext>
            </a:extLst>
          </p:cNvPr>
          <p:cNvSpPr txBox="1"/>
          <p:nvPr/>
        </p:nvSpPr>
        <p:spPr>
          <a:xfrm>
            <a:off x="4920841" y="3771000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disp</a:t>
            </a:r>
            <a:endParaRPr lang="en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C5D2C1-78F5-3AB0-A5A4-99386B3B8450}"/>
              </a:ext>
            </a:extLst>
          </p:cNvPr>
          <p:cNvSpPr txBox="1"/>
          <p:nvPr/>
        </p:nvSpPr>
        <p:spPr>
          <a:xfrm>
            <a:off x="4924228" y="4236336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leds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CD7C552-73D9-46BA-6AB1-133F42600B67}"/>
              </a:ext>
            </a:extLst>
          </p:cNvPr>
          <p:cNvSpPr txBox="1"/>
          <p:nvPr/>
        </p:nvSpPr>
        <p:spPr>
          <a:xfrm>
            <a:off x="3136054" y="2040534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nCS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C1F5D6-6885-7102-D3E7-185AF58A4195}"/>
              </a:ext>
            </a:extLst>
          </p:cNvPr>
          <p:cNvSpPr txBox="1"/>
          <p:nvPr/>
        </p:nvSpPr>
        <p:spPr>
          <a:xfrm>
            <a:off x="3146214" y="2512802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SDI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D21B7DD-C89E-174A-B276-373440ACD7F5}"/>
              </a:ext>
            </a:extLst>
          </p:cNvPr>
          <p:cNvSpPr txBox="1"/>
          <p:nvPr/>
        </p:nvSpPr>
        <p:spPr>
          <a:xfrm>
            <a:off x="1319120" y="2734667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SDO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7AED7C0-0414-B609-6C78-5632B2807930}"/>
              </a:ext>
            </a:extLst>
          </p:cNvPr>
          <p:cNvSpPr txBox="1"/>
          <p:nvPr/>
        </p:nvSpPr>
        <p:spPr>
          <a:xfrm>
            <a:off x="3146214" y="2990334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SPC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64198AB-7EA3-CEEC-6467-E6CB561A19AF}"/>
              </a:ext>
            </a:extLst>
          </p:cNvPr>
          <p:cNvSpPr txBox="1"/>
          <p:nvPr/>
        </p:nvSpPr>
        <p:spPr>
          <a:xfrm>
            <a:off x="3146214" y="3476467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mux_disp</a:t>
            </a:r>
            <a:endParaRPr lang="en-U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AF41ACE-A037-B4EB-C9AC-37D688FA12FF}"/>
              </a:ext>
            </a:extLst>
          </p:cNvPr>
          <p:cNvSpPr txBox="1"/>
          <p:nvPr/>
        </p:nvSpPr>
        <p:spPr>
          <a:xfrm>
            <a:off x="3142827" y="3955666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disp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4691759-B757-DB12-823C-1C4BB33B3CDC}"/>
              </a:ext>
            </a:extLst>
          </p:cNvPr>
          <p:cNvSpPr txBox="1"/>
          <p:nvPr/>
        </p:nvSpPr>
        <p:spPr>
          <a:xfrm>
            <a:off x="3146214" y="4421002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leds</a:t>
            </a:r>
            <a:endParaRPr lang="en-US" dirty="0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A7A9BF8B-BD61-640A-E56D-1D2F08DC2860}"/>
              </a:ext>
            </a:extLst>
          </p:cNvPr>
          <p:cNvSpPr/>
          <p:nvPr/>
        </p:nvSpPr>
        <p:spPr>
          <a:xfrm rot="5400000">
            <a:off x="1297953" y="4460465"/>
            <a:ext cx="279400" cy="237066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1638C2-EAD3-5A9B-F967-A1B25523B376}"/>
              </a:ext>
            </a:extLst>
          </p:cNvPr>
          <p:cNvCxnSpPr>
            <a:stCxn id="4" idx="2"/>
          </p:cNvCxnSpPr>
          <p:nvPr/>
        </p:nvCxnSpPr>
        <p:spPr>
          <a:xfrm>
            <a:off x="3119120" y="5229000"/>
            <a:ext cx="0" cy="5283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C559E6F-AA47-6331-2E92-D6BFE97C3FE5}"/>
              </a:ext>
            </a:extLst>
          </p:cNvPr>
          <p:cNvCxnSpPr>
            <a:cxnSpLocks/>
          </p:cNvCxnSpPr>
          <p:nvPr/>
        </p:nvCxnSpPr>
        <p:spPr>
          <a:xfrm flipH="1">
            <a:off x="2480733" y="5757333"/>
            <a:ext cx="638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7D3BBA-1A58-80E3-350A-D4848D863D38}"/>
              </a:ext>
            </a:extLst>
          </p:cNvPr>
          <p:cNvSpPr txBox="1"/>
          <p:nvPr/>
        </p:nvSpPr>
        <p:spPr>
          <a:xfrm>
            <a:off x="1319120" y="5468902"/>
            <a:ext cx="16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50">
            <a:extLst>
              <a:ext uri="{FF2B5EF4-FFF2-40B4-BE49-F238E27FC236}">
                <a16:creationId xmlns:a16="http://schemas.microsoft.com/office/drawing/2014/main" id="{10751D47-8EE3-0271-B163-ABBB8DD39674}"/>
              </a:ext>
            </a:extLst>
          </p:cNvPr>
          <p:cNvSpPr txBox="1"/>
          <p:nvPr/>
        </p:nvSpPr>
        <p:spPr>
          <a:xfrm>
            <a:off x="7511267" y="3607119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ena_rd</a:t>
            </a:r>
            <a:endParaRPr lang="en-US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E03A3A7-DB4C-E5D7-E4AD-ABB4A65F3524}"/>
              </a:ext>
            </a:extLst>
          </p:cNvPr>
          <p:cNvSpPr txBox="1"/>
          <p:nvPr/>
        </p:nvSpPr>
        <p:spPr>
          <a:xfrm>
            <a:off x="7513672" y="3993036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dato_rd</a:t>
            </a:r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FADF5AC-28CE-9E1D-A157-257177AEB458}"/>
              </a:ext>
            </a:extLst>
          </p:cNvPr>
          <p:cNvGrpSpPr/>
          <p:nvPr/>
        </p:nvGrpSpPr>
        <p:grpSpPr>
          <a:xfrm>
            <a:off x="795866" y="1254817"/>
            <a:ext cx="5336205" cy="3952468"/>
            <a:chOff x="1319120" y="1105780"/>
            <a:chExt cx="6487500" cy="473245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B4F9071-FF12-F329-7121-ED866C6992F4}"/>
                </a:ext>
              </a:extLst>
            </p:cNvPr>
            <p:cNvSpPr/>
            <p:nvPr/>
          </p:nvSpPr>
          <p:spPr>
            <a:xfrm>
              <a:off x="1319120" y="1629000"/>
              <a:ext cx="3600000" cy="36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DA29224-C8AA-DDBF-9424-6F6E725BD532}"/>
                </a:ext>
              </a:extLst>
            </p:cNvPr>
            <p:cNvSpPr txBox="1"/>
            <p:nvPr/>
          </p:nvSpPr>
          <p:spPr>
            <a:xfrm>
              <a:off x="1319120" y="1105780"/>
              <a:ext cx="3599999" cy="626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/>
                <a:t>Controlador</a:t>
              </a:r>
              <a:endParaRPr lang="en-U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0765BAE-0BBB-8A7E-9C41-0042199A3F99}"/>
                </a:ext>
              </a:extLst>
            </p:cNvPr>
            <p:cNvCxnSpPr>
              <a:cxnSpLocks/>
            </p:cNvCxnSpPr>
            <p:nvPr/>
          </p:nvCxnSpPr>
          <p:spPr>
            <a:xfrm>
              <a:off x="4929280" y="3908200"/>
              <a:ext cx="143358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840613F-04BE-4E85-13FC-1440EE6425E9}"/>
                </a:ext>
              </a:extLst>
            </p:cNvPr>
            <p:cNvCxnSpPr>
              <a:cxnSpLocks/>
            </p:cNvCxnSpPr>
            <p:nvPr/>
          </p:nvCxnSpPr>
          <p:spPr>
            <a:xfrm>
              <a:off x="4919120" y="3184925"/>
              <a:ext cx="144374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60CD832-5851-3B4F-BF80-CD3595A576C2}"/>
                </a:ext>
              </a:extLst>
            </p:cNvPr>
            <p:cNvSpPr txBox="1"/>
            <p:nvPr/>
          </p:nvSpPr>
          <p:spPr>
            <a:xfrm>
              <a:off x="6395340" y="2987909"/>
              <a:ext cx="1074648" cy="44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ini_tx</a:t>
              </a:r>
              <a:endParaRPr lang="en-US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B88A25-CC2E-7934-8E81-048796957743}"/>
                </a:ext>
              </a:extLst>
            </p:cNvPr>
            <p:cNvSpPr txBox="1"/>
            <p:nvPr/>
          </p:nvSpPr>
          <p:spPr>
            <a:xfrm>
              <a:off x="6360430" y="3647295"/>
              <a:ext cx="1446190" cy="44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dato_cmd</a:t>
              </a:r>
              <a:endParaRPr lang="en-US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17AED7C0-0414-B609-6C78-5632B2807930}"/>
                </a:ext>
              </a:extLst>
            </p:cNvPr>
            <p:cNvSpPr txBox="1"/>
            <p:nvPr/>
          </p:nvSpPr>
          <p:spPr>
            <a:xfrm>
              <a:off x="3159733" y="3000259"/>
              <a:ext cx="16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dirty="0" err="1"/>
                <a:t>ini_tx</a:t>
              </a:r>
              <a:endParaRPr lang="en-US" dirty="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164198AB-7EA3-CEEC-6467-E6CB561A19AF}"/>
                </a:ext>
              </a:extLst>
            </p:cNvPr>
            <p:cNvSpPr txBox="1"/>
            <p:nvPr/>
          </p:nvSpPr>
          <p:spPr>
            <a:xfrm>
              <a:off x="3159733" y="3703999"/>
              <a:ext cx="16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dirty="0" err="1"/>
                <a:t>dato_cmd</a:t>
              </a:r>
              <a:endParaRPr lang="en-US" dirty="0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A7A9BF8B-BD61-640A-E56D-1D2F08DC2860}"/>
                </a:ext>
              </a:extLst>
            </p:cNvPr>
            <p:cNvSpPr/>
            <p:nvPr/>
          </p:nvSpPr>
          <p:spPr>
            <a:xfrm rot="5400000">
              <a:off x="1297953" y="4460465"/>
              <a:ext cx="279400" cy="237066"/>
            </a:xfrm>
            <a:prstGeom prst="triangl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21638C2-EAD3-5A9B-F967-A1B25523B376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3119120" y="5229000"/>
              <a:ext cx="0" cy="5283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C559E6F-AA47-6331-2E92-D6BFE97C3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733" y="5757333"/>
              <a:ext cx="63838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1E7D3BBA-1A58-80E3-350A-D4848D863D38}"/>
                </a:ext>
              </a:extLst>
            </p:cNvPr>
            <p:cNvSpPr txBox="1"/>
            <p:nvPr/>
          </p:nvSpPr>
          <p:spPr>
            <a:xfrm>
              <a:off x="1319120" y="5468902"/>
              <a:ext cx="16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dirty="0" err="1"/>
                <a:t>nRst</a:t>
              </a:r>
              <a:endParaRPr lang="en-US" dirty="0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25D4ABA-97AB-FDD4-58DD-DEA04849C4E5}"/>
              </a:ext>
            </a:extLst>
          </p:cNvPr>
          <p:cNvSpPr/>
          <p:nvPr/>
        </p:nvSpPr>
        <p:spPr>
          <a:xfrm>
            <a:off x="4952891" y="1835358"/>
            <a:ext cx="2557058" cy="298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816FD04-140A-C9B3-07D4-52FC33543936}"/>
              </a:ext>
            </a:extLst>
          </p:cNvPr>
          <p:cNvSpPr txBox="1"/>
          <p:nvPr/>
        </p:nvSpPr>
        <p:spPr>
          <a:xfrm>
            <a:off x="4952891" y="1401436"/>
            <a:ext cx="255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Master</a:t>
            </a:r>
            <a:endParaRPr lang="en-US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E49A3AA-9CC1-FEAD-E144-8BBA942F44F3}"/>
              </a:ext>
            </a:extLst>
          </p:cNvPr>
          <p:cNvCxnSpPr>
            <a:cxnSpLocks/>
          </p:cNvCxnSpPr>
          <p:nvPr/>
        </p:nvCxnSpPr>
        <p:spPr>
          <a:xfrm>
            <a:off x="7504050" y="2708675"/>
            <a:ext cx="1203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BA2FF65-FBFC-C3F1-6953-BA4C41DB0B1B}"/>
              </a:ext>
            </a:extLst>
          </p:cNvPr>
          <p:cNvCxnSpPr>
            <a:cxnSpLocks/>
          </p:cNvCxnSpPr>
          <p:nvPr/>
        </p:nvCxnSpPr>
        <p:spPr>
          <a:xfrm>
            <a:off x="7507658" y="3510254"/>
            <a:ext cx="12039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30F0E3F-1A8B-2A06-27B1-B0D112533450}"/>
              </a:ext>
            </a:extLst>
          </p:cNvPr>
          <p:cNvCxnSpPr>
            <a:cxnSpLocks/>
          </p:cNvCxnSpPr>
          <p:nvPr/>
        </p:nvCxnSpPr>
        <p:spPr>
          <a:xfrm>
            <a:off x="7500442" y="3112838"/>
            <a:ext cx="12039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17CBBE2-9C8A-C7AD-88A9-1665B763C253}"/>
              </a:ext>
            </a:extLst>
          </p:cNvPr>
          <p:cNvCxnSpPr>
            <a:cxnSpLocks/>
          </p:cNvCxnSpPr>
          <p:nvPr/>
        </p:nvCxnSpPr>
        <p:spPr>
          <a:xfrm>
            <a:off x="7511266" y="2311260"/>
            <a:ext cx="1203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29AF46E-18CD-E489-E528-0C71B0A6A73D}"/>
              </a:ext>
            </a:extLst>
          </p:cNvPr>
          <p:cNvCxnSpPr>
            <a:cxnSpLocks/>
          </p:cNvCxnSpPr>
          <p:nvPr/>
        </p:nvCxnSpPr>
        <p:spPr>
          <a:xfrm>
            <a:off x="7507658" y="3907669"/>
            <a:ext cx="14179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80B227BE-EDC3-0A1D-018E-C92568EC393D}"/>
              </a:ext>
            </a:extLst>
          </p:cNvPr>
          <p:cNvCxnSpPr>
            <a:cxnSpLocks/>
          </p:cNvCxnSpPr>
          <p:nvPr/>
        </p:nvCxnSpPr>
        <p:spPr>
          <a:xfrm>
            <a:off x="7500442" y="4305084"/>
            <a:ext cx="14430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14DD45A-573F-EE89-8957-8683A00AB75D}"/>
              </a:ext>
            </a:extLst>
          </p:cNvPr>
          <p:cNvSpPr txBox="1"/>
          <p:nvPr/>
        </p:nvSpPr>
        <p:spPr>
          <a:xfrm>
            <a:off x="7511266" y="2010711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nCS</a:t>
            </a:r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165A2CA-A564-DB20-53D1-B6A02A31E3C9}"/>
              </a:ext>
            </a:extLst>
          </p:cNvPr>
          <p:cNvSpPr txBox="1"/>
          <p:nvPr/>
        </p:nvSpPr>
        <p:spPr>
          <a:xfrm>
            <a:off x="7518483" y="2402377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SDI</a:t>
            </a:r>
            <a:endParaRPr lang="en-U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E5C29B-41AA-994E-F716-C8B8DB1321CB}"/>
              </a:ext>
            </a:extLst>
          </p:cNvPr>
          <p:cNvSpPr txBox="1"/>
          <p:nvPr/>
        </p:nvSpPr>
        <p:spPr>
          <a:xfrm>
            <a:off x="7513672" y="2806540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SPC</a:t>
            </a:r>
            <a:endParaRPr lang="en-U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8485700-D95B-026C-3890-B3A0F1BD3DEE}"/>
              </a:ext>
            </a:extLst>
          </p:cNvPr>
          <p:cNvSpPr txBox="1"/>
          <p:nvPr/>
        </p:nvSpPr>
        <p:spPr>
          <a:xfrm>
            <a:off x="7513673" y="3209705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fin_tx</a:t>
            </a:r>
            <a:endParaRPr lang="en-US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0C34D18-0B26-62FA-54AD-BE4A8E915BE4}"/>
              </a:ext>
            </a:extLst>
          </p:cNvPr>
          <p:cNvSpPr txBox="1"/>
          <p:nvPr/>
        </p:nvSpPr>
        <p:spPr>
          <a:xfrm>
            <a:off x="6248354" y="2163860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nCS</a:t>
            </a:r>
            <a:endParaRPr lang="en-U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42C6142-FB64-A189-A635-2CFF6CC98B6C}"/>
              </a:ext>
            </a:extLst>
          </p:cNvPr>
          <p:cNvSpPr txBox="1"/>
          <p:nvPr/>
        </p:nvSpPr>
        <p:spPr>
          <a:xfrm>
            <a:off x="6255571" y="2555526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SDI</a:t>
            </a:r>
            <a:endParaRPr lang="en-U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61F81A0-5B28-33FA-B806-D3797BC0A6E4}"/>
              </a:ext>
            </a:extLst>
          </p:cNvPr>
          <p:cNvSpPr txBox="1"/>
          <p:nvPr/>
        </p:nvSpPr>
        <p:spPr>
          <a:xfrm>
            <a:off x="4969720" y="2264327"/>
            <a:ext cx="9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SDO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C408A09-AEFB-6BBA-2FC3-C252928F44CC}"/>
              </a:ext>
            </a:extLst>
          </p:cNvPr>
          <p:cNvSpPr txBox="1"/>
          <p:nvPr/>
        </p:nvSpPr>
        <p:spPr>
          <a:xfrm>
            <a:off x="6250760" y="2959689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SPC</a:t>
            </a: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371F83-6D71-7C3D-2F86-83D235C7332D}"/>
              </a:ext>
            </a:extLst>
          </p:cNvPr>
          <p:cNvSpPr txBox="1"/>
          <p:nvPr/>
        </p:nvSpPr>
        <p:spPr>
          <a:xfrm>
            <a:off x="6267750" y="3319339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fin_tx</a:t>
            </a:r>
            <a:endParaRPr lang="en-U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9A275B6-1414-04D5-EA61-6E397CBAC4EB}"/>
              </a:ext>
            </a:extLst>
          </p:cNvPr>
          <p:cNvSpPr txBox="1"/>
          <p:nvPr/>
        </p:nvSpPr>
        <p:spPr>
          <a:xfrm>
            <a:off x="6248354" y="3760268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ena_rd</a:t>
            </a:r>
            <a:endParaRPr lang="en-U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AFD5BD0-BEC9-67DE-C4F7-D2928FBE329F}"/>
              </a:ext>
            </a:extLst>
          </p:cNvPr>
          <p:cNvSpPr txBox="1"/>
          <p:nvPr/>
        </p:nvSpPr>
        <p:spPr>
          <a:xfrm>
            <a:off x="6250760" y="4146186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dato_rd</a:t>
            </a:r>
            <a:endParaRPr lang="en-US" dirty="0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DBB61ED5-8C39-424D-12DD-B428D79033E2}"/>
              </a:ext>
            </a:extLst>
          </p:cNvPr>
          <p:cNvSpPr/>
          <p:nvPr/>
        </p:nvSpPr>
        <p:spPr>
          <a:xfrm rot="5400000">
            <a:off x="4921227" y="4197687"/>
            <a:ext cx="231715" cy="168387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06E9E99-6376-9A11-0D1D-B5DAE8251E47}"/>
              </a:ext>
            </a:extLst>
          </p:cNvPr>
          <p:cNvCxnSpPr>
            <a:cxnSpLocks/>
          </p:cNvCxnSpPr>
          <p:nvPr/>
        </p:nvCxnSpPr>
        <p:spPr>
          <a:xfrm>
            <a:off x="6213509" y="4835054"/>
            <a:ext cx="0" cy="438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F67739B-38F1-982C-0EE0-8873D84BC329}"/>
              </a:ext>
            </a:extLst>
          </p:cNvPr>
          <p:cNvCxnSpPr>
            <a:cxnSpLocks/>
          </p:cNvCxnSpPr>
          <p:nvPr/>
        </p:nvCxnSpPr>
        <p:spPr>
          <a:xfrm flipH="1">
            <a:off x="5777978" y="5259109"/>
            <a:ext cx="4534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636529D-5B73-0F2E-FC83-C86C5D0F3A5E}"/>
              </a:ext>
            </a:extLst>
          </p:cNvPr>
          <p:cNvSpPr txBox="1"/>
          <p:nvPr/>
        </p:nvSpPr>
        <p:spPr>
          <a:xfrm>
            <a:off x="4952890" y="4900987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nRst</a:t>
            </a:r>
            <a:endParaRPr lang="en-US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2662A85-EBBA-1655-2E87-58C9F2F74D66}"/>
              </a:ext>
            </a:extLst>
          </p:cNvPr>
          <p:cNvCxnSpPr>
            <a:cxnSpLocks/>
          </p:cNvCxnSpPr>
          <p:nvPr/>
        </p:nvCxnSpPr>
        <p:spPr>
          <a:xfrm>
            <a:off x="4350765" y="2470158"/>
            <a:ext cx="6105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863F189-BFEC-FB57-A888-861A1819716C}"/>
              </a:ext>
            </a:extLst>
          </p:cNvPr>
          <p:cNvSpPr txBox="1"/>
          <p:nvPr/>
        </p:nvSpPr>
        <p:spPr>
          <a:xfrm>
            <a:off x="0" y="2826740"/>
            <a:ext cx="80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fin_tx</a:t>
            </a:r>
            <a:endParaRPr lang="en-US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6ADA733-BD33-4310-B14F-8B32860DEE1D}"/>
              </a:ext>
            </a:extLst>
          </p:cNvPr>
          <p:cNvCxnSpPr>
            <a:cxnSpLocks/>
          </p:cNvCxnSpPr>
          <p:nvPr/>
        </p:nvCxnSpPr>
        <p:spPr>
          <a:xfrm>
            <a:off x="176735" y="3150923"/>
            <a:ext cx="6105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4BC6B29-B145-65D2-6158-2C4332C40289}"/>
              </a:ext>
            </a:extLst>
          </p:cNvPr>
          <p:cNvSpPr txBox="1"/>
          <p:nvPr/>
        </p:nvSpPr>
        <p:spPr>
          <a:xfrm>
            <a:off x="767547" y="2962939"/>
            <a:ext cx="80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fin_tx</a:t>
            </a:r>
            <a:endParaRPr lang="en-US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2C5EAEC-CF09-8270-297C-40FEDEEA6F28}"/>
              </a:ext>
            </a:extLst>
          </p:cNvPr>
          <p:cNvSpPr/>
          <p:nvPr/>
        </p:nvSpPr>
        <p:spPr>
          <a:xfrm>
            <a:off x="8943511" y="3653129"/>
            <a:ext cx="2557058" cy="2726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748D8A7-F7D9-980E-DC24-95E8BE55D167}"/>
              </a:ext>
            </a:extLst>
          </p:cNvPr>
          <p:cNvSpPr txBox="1"/>
          <p:nvPr/>
        </p:nvSpPr>
        <p:spPr>
          <a:xfrm>
            <a:off x="8925600" y="3129909"/>
            <a:ext cx="255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offset</a:t>
            </a:r>
            <a:endParaRPr lang="en-US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8F953DC-5B92-E8C6-E4E5-ECCBCA5BF060}"/>
              </a:ext>
            </a:extLst>
          </p:cNvPr>
          <p:cNvSpPr txBox="1"/>
          <p:nvPr/>
        </p:nvSpPr>
        <p:spPr>
          <a:xfrm>
            <a:off x="10086726" y="4446370"/>
            <a:ext cx="13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X_out_bias</a:t>
            </a:r>
            <a:endParaRPr lang="en-US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FB1736F-111F-2949-A214-9460FFFD55F3}"/>
              </a:ext>
            </a:extLst>
          </p:cNvPr>
          <p:cNvSpPr txBox="1"/>
          <p:nvPr/>
        </p:nvSpPr>
        <p:spPr>
          <a:xfrm>
            <a:off x="10067330" y="4887299"/>
            <a:ext cx="13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Y_out_bias</a:t>
            </a:r>
            <a:endParaRPr lang="en-US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F41039B-B8F3-37CD-9094-46798B9512FF}"/>
              </a:ext>
            </a:extLst>
          </p:cNvPr>
          <p:cNvSpPr txBox="1"/>
          <p:nvPr/>
        </p:nvSpPr>
        <p:spPr>
          <a:xfrm>
            <a:off x="9482667" y="5273217"/>
            <a:ext cx="19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muestra_bias_rdy</a:t>
            </a:r>
            <a:endParaRPr lang="en-US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33136A6F-3967-6B21-7447-659014E6235B}"/>
              </a:ext>
            </a:extLst>
          </p:cNvPr>
          <p:cNvSpPr/>
          <p:nvPr/>
        </p:nvSpPr>
        <p:spPr>
          <a:xfrm rot="5400000">
            <a:off x="8911846" y="5836478"/>
            <a:ext cx="231715" cy="168387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A3114BC-0DAB-9A29-C0AF-A79D23A6A389}"/>
              </a:ext>
            </a:extLst>
          </p:cNvPr>
          <p:cNvCxnSpPr>
            <a:cxnSpLocks/>
          </p:cNvCxnSpPr>
          <p:nvPr/>
        </p:nvCxnSpPr>
        <p:spPr>
          <a:xfrm>
            <a:off x="10204129" y="6393307"/>
            <a:ext cx="0" cy="438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E70F1BF-EA5B-1D61-AFF3-F2459587D9A1}"/>
              </a:ext>
            </a:extLst>
          </p:cNvPr>
          <p:cNvCxnSpPr>
            <a:cxnSpLocks/>
          </p:cNvCxnSpPr>
          <p:nvPr/>
        </p:nvCxnSpPr>
        <p:spPr>
          <a:xfrm flipH="1">
            <a:off x="9768598" y="6817362"/>
            <a:ext cx="4534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2688529-98BC-FC95-7693-1C9D9F253E55}"/>
              </a:ext>
            </a:extLst>
          </p:cNvPr>
          <p:cNvSpPr txBox="1"/>
          <p:nvPr/>
        </p:nvSpPr>
        <p:spPr>
          <a:xfrm>
            <a:off x="8943510" y="6459240"/>
            <a:ext cx="1196760" cy="3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nRst</a:t>
            </a:r>
            <a:endParaRPr lang="en-US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7F8BFC5-E000-3FC8-1F70-52A86F9BA59D}"/>
              </a:ext>
            </a:extLst>
          </p:cNvPr>
          <p:cNvSpPr txBox="1"/>
          <p:nvPr/>
        </p:nvSpPr>
        <p:spPr>
          <a:xfrm>
            <a:off x="8637026" y="3768241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ena_rd</a:t>
            </a:r>
            <a:endParaRPr lang="en-U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06BDDEB-B5D3-21C1-79DF-FBCB0E782665}"/>
              </a:ext>
            </a:extLst>
          </p:cNvPr>
          <p:cNvSpPr txBox="1"/>
          <p:nvPr/>
        </p:nvSpPr>
        <p:spPr>
          <a:xfrm>
            <a:off x="8639431" y="4154158"/>
            <a:ext cx="11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dato_rd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75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84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1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965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90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HAOFAN CHEN</dc:creator>
  <cp:lastModifiedBy>ISABEL NIETO PETINAL</cp:lastModifiedBy>
  <cp:revision>2</cp:revision>
  <dcterms:created xsi:type="dcterms:W3CDTF">2022-05-18T10:44:37Z</dcterms:created>
  <dcterms:modified xsi:type="dcterms:W3CDTF">2022-05-20T22:45:06Z</dcterms:modified>
</cp:coreProperties>
</file>