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00" r:id="rId2"/>
    <p:sldId id="301" r:id="rId3"/>
    <p:sldId id="302" r:id="rId4"/>
    <p:sldId id="314" r:id="rId5"/>
    <p:sldId id="303" r:id="rId6"/>
    <p:sldId id="304" r:id="rId7"/>
    <p:sldId id="305" r:id="rId8"/>
    <p:sldId id="306" r:id="rId9"/>
    <p:sldId id="307" r:id="rId10"/>
    <p:sldId id="315" r:id="rId11"/>
    <p:sldId id="308" r:id="rId12"/>
    <p:sldId id="309" r:id="rId13"/>
    <p:sldId id="310" r:id="rId14"/>
    <p:sldId id="312" r:id="rId15"/>
    <p:sldId id="311" r:id="rId16"/>
    <p:sldId id="31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96867232@qq.com" initials="3" lastIdx="1" clrIdx="0">
    <p:extLst>
      <p:ext uri="{19B8F6BF-5375-455C-9EA6-DF929625EA0E}">
        <p15:presenceInfo xmlns:p15="http://schemas.microsoft.com/office/powerpoint/2012/main" userId="03a87e611cf1c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3A4F2-FCC4-4DF7-81DE-9F6CFE6C1685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3551F-B73F-4E22-89F3-6F5F91DA66E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D9EE5-379A-4BA0-83AA-A5426EB03C82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3E931-368E-4E27-9E26-84A15013EAA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0BFE5-8513-4C03-99D9-6F1537900ADC}" type="datetime1">
              <a:rPr lang="zh-CN" altLang="en-US" smtClean="0"/>
              <a:pPr>
                <a:defRPr/>
              </a:pPr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14CB1-8C40-4F5B-95EB-4AB7CDF641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3195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04F89-4997-4A86-BAC6-BCF677AF097B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E28C7-AF36-462E-8AC2-492D640225BD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A2C0A3-EB9B-4AF8-8042-CA74C180306A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4BE45-E208-4ECE-AE10-D23D4C4FBF3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969C12-A830-4748-ABB5-BC1E1B76DE70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D4BEE-59B3-4688-A6DD-D966156FC2E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0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361FB-7229-4104-93E7-161783ACA4FC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5327B-9D33-4FF3-AFFF-A968D73719A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43B69-17BC-48C8-BDE3-F83CED03C18C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F44B3-835B-4154-9FC1-034DC15384C8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21D44-5FED-4A1F-81F3-75C4DD66DD73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3FA7D-AA99-4038-AE98-5E377E0578FE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2C170-03D1-4E3B-8C76-DF403DF2C875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F7C8F-6E18-417C-8F9D-79C2D896793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7095D-0E77-4061-83F2-C7ADFB83AFBA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98B77-391E-4ACD-A07A-F287ABC8652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7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D0BFE5-8513-4C03-99D9-6F1537900ADC}" type="datetime1">
              <a:rPr lang="zh-CN" altLang="en-US" smtClean="0"/>
              <a:pPr>
                <a:defRPr/>
              </a:pPr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714CB1-8C40-4F5B-95EB-4AB7CDF641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1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56" y="839604"/>
            <a:ext cx="10972800" cy="1143000"/>
          </a:xfrm>
        </p:spPr>
        <p:txBody>
          <a:bodyPr/>
          <a:lstStyle/>
          <a:p>
            <a:r>
              <a:rPr lang="zh-CN" altLang="zh-CN" b="1" dirty="0"/>
              <a:t>实验三 利用</a:t>
            </a:r>
            <a:r>
              <a:rPr lang="en-US" altLang="zh-CN" b="1" dirty="0"/>
              <a:t>DPDK</a:t>
            </a:r>
            <a:r>
              <a:rPr lang="zh-CN" altLang="zh-CN" b="1" dirty="0"/>
              <a:t>加速</a:t>
            </a:r>
            <a:r>
              <a:rPr lang="en-US" altLang="zh-CN" b="1" dirty="0"/>
              <a:t>DNS</a:t>
            </a:r>
            <a:r>
              <a:rPr lang="zh-CN" altLang="zh-CN" b="1" dirty="0"/>
              <a:t>查询</a:t>
            </a:r>
            <a:r>
              <a:rPr lang="en-US" altLang="zh-CN" b="1" dirty="0"/>
              <a:t>(Part 1)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5014762" y="3617979"/>
            <a:ext cx="33399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+mn-ea"/>
              </a:rPr>
              <a:t>邓龙</a:t>
            </a:r>
            <a:endParaRPr lang="en-US" altLang="zh-CN" sz="4400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王海涵</a:t>
            </a:r>
            <a:endParaRPr lang="en-US" altLang="zh-CN" sz="4400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郭金涛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C648-1948-4954-85F7-B5C3D5DF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04F89-4997-4A86-BAC6-BCF677AF097B}" type="datetime1">
              <a:rPr lang="zh-CN" altLang="en-US" smtClean="0"/>
              <a:pPr>
                <a:defRPr/>
              </a:pPr>
              <a:t>2019/11/14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3EAFE-F68E-4D39-938E-13C595CA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83" y="401332"/>
            <a:ext cx="6851400" cy="57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56" y="839604"/>
            <a:ext cx="10972800" cy="1143000"/>
          </a:xfrm>
        </p:spPr>
        <p:txBody>
          <a:bodyPr/>
          <a:lstStyle/>
          <a:p>
            <a:r>
              <a:rPr lang="zh-CN" altLang="en-US" b="1" dirty="0"/>
              <a:t>测试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1145406" y="2260817"/>
            <a:ext cx="10436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问题：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为了将原版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DPDK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实现进行对比，需要对两个实现知道解 析的包数量。实验说明上给出的方案是每次解析包后直接记录并打印数量。</a:t>
            </a:r>
          </a:p>
          <a:p>
            <a:pPr lvl="0"/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但是在测试中，我们发现这个方案存在一定问题。因为打印输出的效率是很低的，如果每次打印，可能 会对程序性能造成影响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30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31" y="367966"/>
            <a:ext cx="10972800" cy="1143000"/>
          </a:xfrm>
        </p:spPr>
        <p:txBody>
          <a:bodyPr/>
          <a:lstStyle/>
          <a:p>
            <a:r>
              <a:rPr lang="zh-CN" altLang="en-US" b="1" dirty="0"/>
              <a:t>测试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811731" y="1651184"/>
            <a:ext cx="10231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由于 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rte_eth_rx_burst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函数并不阻塞程序，而是在当前没有收到包时立即返回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，所以 计数较为简单。每当收到包数为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时，打印计数即可。为了清晰起见，连续收到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个包时，仅在第一个打 印计数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9C205-669B-47B6-905F-9A5DF865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21" y="3667225"/>
            <a:ext cx="6891583" cy="23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97" y="136524"/>
            <a:ext cx="10972800" cy="1143000"/>
          </a:xfrm>
        </p:spPr>
        <p:txBody>
          <a:bodyPr/>
          <a:lstStyle/>
          <a:p>
            <a:r>
              <a:rPr lang="zh-CN" altLang="en-US" b="1" dirty="0"/>
              <a:t>测试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166303" y="1279524"/>
            <a:ext cx="1185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但是原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中， 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recvfrom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会阻塞至收到包，这导致我们无法判段测试结束从而在合适时间打印 数字。经过查询，使用 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setsockopt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函数可以设置 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socket 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的超时时间，利用该函数，将超时时间设置 为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秒。即可利用类似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</a:rPr>
              <a:t>DPDK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的方法进行计数。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23AB9-ED02-4679-9434-89541593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0" y="4348484"/>
            <a:ext cx="6883772" cy="2101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C53FB7-336B-40EB-BA52-F20E6E7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42" y="2772076"/>
            <a:ext cx="6427741" cy="25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406467"/>
            <a:ext cx="10972800" cy="1143000"/>
          </a:xfrm>
        </p:spPr>
        <p:txBody>
          <a:bodyPr/>
          <a:lstStyle/>
          <a:p>
            <a:r>
              <a:rPr lang="zh-CN" altLang="en-US" b="1" dirty="0"/>
              <a:t>测试结果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802105" y="1827291"/>
            <a:ext cx="102252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每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10000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个包大约能成功解析并应答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1000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个。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DPDK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后，每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10000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个包能处理约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6500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个。  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右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 with DPDK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73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55CA25-DC26-41BD-B88E-1FBC8A2B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77" y="839604"/>
            <a:ext cx="6087445" cy="5516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46B2B3-97A0-4A1D-964E-5F87E348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34" y="839604"/>
            <a:ext cx="4311872" cy="1708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8730E8-22E5-44C3-A21C-544622A9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045" y="2576309"/>
            <a:ext cx="5023108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77" y="678758"/>
            <a:ext cx="10972800" cy="1143000"/>
          </a:xfrm>
        </p:spPr>
        <p:txBody>
          <a:bodyPr/>
          <a:lstStyle/>
          <a:p>
            <a:r>
              <a:rPr lang="zh-CN" altLang="en-US" b="1" dirty="0"/>
              <a:t>问题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609600" y="2068312"/>
            <a:ext cx="113449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根据你得到的性能对比测试结果，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DPDK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是否提升了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的性能？ </a:t>
            </a:r>
          </a:p>
          <a:p>
            <a:pPr lvl="0"/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显然，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DPDK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显著提升了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</a:rPr>
              <a:t>SimpleDNS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的性能。 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直接在查询包上原地修改，得到应答包，这样做可行吗？ </a:t>
            </a:r>
          </a:p>
          <a:p>
            <a:pPr lvl="0"/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</a:rPr>
              <a:t>可行，事实上我们的实现方案就是这样做的。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84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FA1BD89-51C6-4D67-B2CE-95448C28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6841"/>
            <a:ext cx="10972800" cy="1143000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 err="1"/>
              <a:t>SimpleDNS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1CE2A-9285-4F22-BF4D-74A9FD4F34AE}"/>
              </a:ext>
            </a:extLst>
          </p:cNvPr>
          <p:cNvSpPr txBox="1"/>
          <p:nvPr/>
        </p:nvSpPr>
        <p:spPr>
          <a:xfrm>
            <a:off x="609600" y="1867100"/>
            <a:ext cx="11383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1.</a:t>
            </a: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recvfrom</a:t>
            </a:r>
            <a:r>
              <a:rPr lang="zh-CN" altLang="en-US" sz="3200" dirty="0">
                <a:latin typeface="+mn-ea"/>
              </a:rPr>
              <a:t>从</a:t>
            </a:r>
            <a:r>
              <a:rPr lang="en-US" altLang="zh-CN" sz="3200" dirty="0">
                <a:latin typeface="+mn-ea"/>
              </a:rPr>
              <a:t>socket</a:t>
            </a:r>
            <a:r>
              <a:rPr lang="zh-CN" altLang="en-US" sz="3200" dirty="0">
                <a:latin typeface="+mn-ea"/>
              </a:rPr>
              <a:t>读取到</a:t>
            </a:r>
            <a:r>
              <a:rPr lang="en-US" altLang="zh-CN" sz="3200" dirty="0">
                <a:latin typeface="+mn-ea"/>
              </a:rPr>
              <a:t>buffer</a:t>
            </a: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2.</a:t>
            </a: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decode_msg</a:t>
            </a:r>
            <a:r>
              <a:rPr lang="zh-CN" altLang="en-US" sz="3200" dirty="0">
                <a:latin typeface="+mn-ea"/>
              </a:rPr>
              <a:t>解码为</a:t>
            </a:r>
            <a:r>
              <a:rPr lang="en-US" altLang="zh-CN" sz="3200" dirty="0">
                <a:latin typeface="+mn-ea"/>
              </a:rPr>
              <a:t>message</a:t>
            </a:r>
            <a:r>
              <a:rPr lang="zh-CN" altLang="en-US" sz="3200" dirty="0">
                <a:latin typeface="+mn-ea"/>
              </a:rPr>
              <a:t>格式</a:t>
            </a:r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3.</a:t>
            </a: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resolver_process</a:t>
            </a:r>
            <a:r>
              <a:rPr lang="zh-CN" altLang="en-US" sz="3200" dirty="0">
                <a:latin typeface="+mn-ea"/>
              </a:rPr>
              <a:t>解析</a:t>
            </a:r>
            <a:r>
              <a:rPr lang="en-US" altLang="zh-CN" sz="3200" dirty="0">
                <a:latin typeface="+mn-ea"/>
              </a:rPr>
              <a:t>msg</a:t>
            </a:r>
            <a:r>
              <a:rPr lang="zh-CN" altLang="en-US" sz="3200" dirty="0">
                <a:latin typeface="+mn-ea"/>
              </a:rPr>
              <a:t>，产生应答</a:t>
            </a:r>
            <a:endParaRPr lang="en-US" altLang="zh-CN" sz="3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315" y="2486952"/>
            <a:ext cx="851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rte_eth_rx_burst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(port,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query_buf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BURST_SIZE);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315" y="3916948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dirty="0">
                <a:solidFill>
                  <a:srgbClr val="795E26"/>
                </a:solidFill>
                <a:latin typeface="Consolas" panose="020B0609020204030204" pitchFamily="49" charset="0"/>
              </a:rPr>
              <a:t>decode_msg</a:t>
            </a:r>
            <a:r>
              <a:rPr lang="da-DK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(&amp;msg, buffer, nbytes)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da-DK" altLang="zh-CN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315" y="5512108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resolver_process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3287F21-32FE-48D0-BFB4-EE850A5A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18" y="733726"/>
            <a:ext cx="10972800" cy="1143000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 err="1"/>
              <a:t>SimpleDNS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D97EC-45EA-456B-AF23-8CF4CC4A2A57}"/>
              </a:ext>
            </a:extLst>
          </p:cNvPr>
          <p:cNvSpPr txBox="1"/>
          <p:nvPr/>
        </p:nvSpPr>
        <p:spPr>
          <a:xfrm>
            <a:off x="314425" y="2098308"/>
            <a:ext cx="11043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4.</a:t>
            </a: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encode_msg</a:t>
            </a:r>
            <a:r>
              <a:rPr lang="zh-CN" altLang="en-US" sz="3200" dirty="0">
                <a:latin typeface="+mn-ea"/>
              </a:rPr>
              <a:t>编码为</a:t>
            </a:r>
            <a:r>
              <a:rPr lang="en-US" altLang="zh-CN" sz="3200" dirty="0">
                <a:latin typeface="+mn-ea"/>
              </a:rPr>
              <a:t>uint8_t</a:t>
            </a:r>
            <a:r>
              <a:rPr lang="zh-CN" altLang="en-US" sz="3200" dirty="0">
                <a:latin typeface="+mn-ea"/>
              </a:rPr>
              <a:t>格式</a:t>
            </a:r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5.</a:t>
            </a:r>
            <a:r>
              <a:rPr lang="zh-CN" altLang="en-US" sz="3200" dirty="0">
                <a:latin typeface="+mn-ea"/>
              </a:rPr>
              <a:t>使用</a:t>
            </a:r>
            <a:r>
              <a:rPr lang="en-US" altLang="zh-CN" sz="3200" dirty="0" err="1">
                <a:latin typeface="+mn-ea"/>
              </a:rPr>
              <a:t>sendto</a:t>
            </a:r>
            <a:r>
              <a:rPr lang="zh-CN" altLang="en-US" sz="3200" dirty="0">
                <a:latin typeface="+mn-ea"/>
              </a:rPr>
              <a:t>把</a:t>
            </a:r>
            <a:r>
              <a:rPr lang="en-US" altLang="zh-CN" sz="3200" dirty="0">
                <a:latin typeface="+mn-ea"/>
              </a:rPr>
              <a:t>buffer</a:t>
            </a:r>
            <a:r>
              <a:rPr lang="zh-CN" altLang="en-US" sz="3200" dirty="0">
                <a:latin typeface="+mn-ea"/>
              </a:rPr>
              <a:t>发送到</a:t>
            </a:r>
            <a:r>
              <a:rPr lang="en-US" altLang="zh-CN" sz="3200" dirty="0">
                <a:latin typeface="+mn-ea"/>
              </a:rPr>
              <a:t>socket</a:t>
            </a:r>
          </a:p>
          <a:p>
            <a:endParaRPr lang="en-US" altLang="zh-CN" sz="3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2607025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encode_msg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&amp;p)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199" y="4172022"/>
            <a:ext cx="11012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sendto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(sock, buffer,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sockaddr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*) &amp;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client_addr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addr_len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90" y="381710"/>
            <a:ext cx="10972800" cy="738004"/>
          </a:xfrm>
        </p:spPr>
        <p:txBody>
          <a:bodyPr/>
          <a:lstStyle/>
          <a:p>
            <a:r>
              <a:rPr lang="en-US" altLang="zh-CN" b="1" dirty="0" err="1"/>
              <a:t>SimpleDNS</a:t>
            </a:r>
            <a:r>
              <a:rPr lang="zh-CN" altLang="en-US" b="1" dirty="0"/>
              <a:t>结果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6F3200-8FA8-4E30-86F4-6C9CA4C1625A}"/>
              </a:ext>
            </a:extLst>
          </p:cNvPr>
          <p:cNvSpPr txBox="1"/>
          <p:nvPr/>
        </p:nvSpPr>
        <p:spPr>
          <a:xfrm>
            <a:off x="922867" y="1538820"/>
            <a:ext cx="278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服务器：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912581-520C-49D1-8F7E-18BA19C85C8E}"/>
              </a:ext>
            </a:extLst>
          </p:cNvPr>
          <p:cNvSpPr txBox="1"/>
          <p:nvPr/>
        </p:nvSpPr>
        <p:spPr>
          <a:xfrm>
            <a:off x="6900333" y="106765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客户端：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" y="2353466"/>
            <a:ext cx="5353325" cy="2908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93" y="1960030"/>
            <a:ext cx="6039160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339090"/>
            <a:ext cx="10972800" cy="1143000"/>
          </a:xfrm>
        </p:spPr>
        <p:txBody>
          <a:bodyPr/>
          <a:lstStyle/>
          <a:p>
            <a:r>
              <a:rPr lang="zh-CN" altLang="zh-CN" dirty="0"/>
              <a:t>实现基于</a:t>
            </a:r>
            <a:r>
              <a:rPr lang="en-US" altLang="zh-CN" dirty="0"/>
              <a:t>DPDK</a:t>
            </a:r>
            <a:r>
              <a:rPr lang="zh-CN" altLang="zh-CN" dirty="0"/>
              <a:t>的数据包收发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5B94EF-C78A-4778-8F27-45DEE9BC8F49}"/>
              </a:ext>
            </a:extLst>
          </p:cNvPr>
          <p:cNvSpPr txBox="1"/>
          <p:nvPr/>
        </p:nvSpPr>
        <p:spPr>
          <a:xfrm>
            <a:off x="481263" y="1569964"/>
            <a:ext cx="11229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设计思路：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在之前提交的本实验的设计思路中，我们认为在代码 </a:t>
            </a:r>
            <a:r>
              <a:rPr lang="en-US" altLang="zh-CN" sz="2400" dirty="0">
                <a:latin typeface="+mn-ea"/>
              </a:rPr>
              <a:t>Part2 </a:t>
            </a:r>
            <a:r>
              <a:rPr lang="zh-CN" altLang="en-US" sz="2400" dirty="0">
                <a:latin typeface="+mn-ea"/>
              </a:rPr>
              <a:t>部分需要自己从 </a:t>
            </a:r>
            <a:r>
              <a:rPr lang="en-US" altLang="zh-CN" sz="2400" dirty="0" err="1">
                <a:latin typeface="+mn-ea"/>
              </a:rPr>
              <a:t>mbuf_pool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中为应答包分 配空间。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当时的考虑是：一方面，应答包长度比查询包长（事实上应答的内容是额外添加在查询包后面 的），所以没办法在查询包上原地构造应答包；另一方面，由于</a:t>
            </a:r>
            <a:r>
              <a:rPr lang="en-US" altLang="zh-CN" sz="2400" dirty="0" err="1">
                <a:latin typeface="+mn-ea"/>
              </a:rPr>
              <a:t>SimpleDNS</a:t>
            </a:r>
            <a:r>
              <a:rPr lang="zh-CN" altLang="en-US" sz="2400" dirty="0">
                <a:latin typeface="+mn-ea"/>
              </a:rPr>
              <a:t>本身实现中就有多次拷贝的 开销（解析过程 </a:t>
            </a:r>
            <a:r>
              <a:rPr lang="en-US" altLang="zh-CN" sz="2400" dirty="0">
                <a:latin typeface="+mn-ea"/>
              </a:rPr>
              <a:t>buffer --&gt; msg --&gt; buffer </a:t>
            </a:r>
            <a:r>
              <a:rPr lang="zh-CN" altLang="en-US" sz="2400" dirty="0">
                <a:latin typeface="+mn-ea"/>
              </a:rPr>
              <a:t>的两次转换），所以重新分配应答包内存并不会增加拷贝 次数。</a:t>
            </a: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但最终我们还是决定在查询包上原地修改为应答包。理由如下：</a:t>
            </a:r>
          </a:p>
          <a:p>
            <a:r>
              <a:rPr lang="en-US" altLang="zh-CN" sz="2400" dirty="0">
                <a:latin typeface="+mn-ea"/>
              </a:rPr>
              <a:t>1.rte_mbuf </a:t>
            </a:r>
            <a:r>
              <a:rPr lang="zh-CN" altLang="en-US" sz="2400" dirty="0">
                <a:latin typeface="+mn-ea"/>
              </a:rPr>
              <a:t>空间的预分配允许我们安全地在查询包后添加信息。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无需手动分配空间。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包头的构造更为简单。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4.</a:t>
            </a:r>
            <a:r>
              <a:rPr lang="zh-CN" altLang="en-US" sz="2400" dirty="0">
                <a:latin typeface="+mn-ea"/>
              </a:rPr>
              <a:t>能够用事实说明实验要求中的问题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/>
              <a:t>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017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5718"/>
            <a:ext cx="10972800" cy="1143000"/>
          </a:xfrm>
        </p:spPr>
        <p:txBody>
          <a:bodyPr/>
          <a:lstStyle/>
          <a:p>
            <a:r>
              <a:rPr lang="zh-CN" altLang="zh-CN" dirty="0"/>
              <a:t>实现基于</a:t>
            </a:r>
            <a:r>
              <a:rPr lang="en-US" altLang="zh-CN" dirty="0"/>
              <a:t>DPDK</a:t>
            </a:r>
            <a:r>
              <a:rPr lang="zh-CN" altLang="zh-CN" dirty="0"/>
              <a:t>的数据包收发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609600" y="1652500"/>
            <a:ext cx="10661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实验步骤：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prstClr val="black"/>
                </a:solidFill>
                <a:latin typeface="宋体" panose="02010600030101010101" pitchFamily="2" charset="-122"/>
              </a:rPr>
              <a:t>rte_eth_rx_burst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函数从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</a:rPr>
              <a:t>port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中接受包存为</a:t>
            </a:r>
            <a:r>
              <a:rPr lang="en-US" altLang="zh-CN" sz="2000" dirty="0" err="1">
                <a:solidFill>
                  <a:prstClr val="black"/>
                </a:solidFill>
                <a:latin typeface="宋体" panose="02010600030101010101" pitchFamily="2" charset="-122"/>
              </a:rPr>
              <a:t>rte_mbuf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形式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2000" dirty="0" err="1">
                <a:solidFill>
                  <a:prstClr val="black"/>
                </a:solidFill>
                <a:latin typeface="宋体" panose="02010600030101010101" pitchFamily="2" charset="-122"/>
              </a:rPr>
              <a:t>nb_rx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prstClr val="black"/>
                </a:solidFill>
                <a:latin typeface="宋体" panose="02010600030101010101" pitchFamily="2" charset="-122"/>
              </a:rPr>
              <a:t>rte_eth_rx_burst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</a:rPr>
              <a:t>(port, 0, </a:t>
            </a:r>
            <a:r>
              <a:rPr lang="en-US" altLang="zh-CN" sz="2000" dirty="0" err="1">
                <a:solidFill>
                  <a:prstClr val="black"/>
                </a:solidFill>
                <a:latin typeface="宋体" panose="02010600030101010101" pitchFamily="2" charset="-122"/>
              </a:rPr>
              <a:t>query_buf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</a:rPr>
              <a:t>, BURST_SIZE);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CAF83-87DE-477D-8325-0E1051EE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03" y="3123131"/>
            <a:ext cx="7278468" cy="32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544863"/>
            <a:ext cx="10972800" cy="1143000"/>
          </a:xfrm>
        </p:spPr>
        <p:txBody>
          <a:bodyPr/>
          <a:lstStyle/>
          <a:p>
            <a:r>
              <a:rPr lang="zh-CN" altLang="zh-CN" dirty="0"/>
              <a:t>实现基于</a:t>
            </a:r>
            <a:r>
              <a:rPr lang="en-US" altLang="zh-CN" dirty="0"/>
              <a:t>DPDK</a:t>
            </a:r>
            <a:r>
              <a:rPr lang="zh-CN" altLang="zh-CN" dirty="0"/>
              <a:t>的数据包收发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1A34D-ED90-4400-B06B-251EAE2FEF52}"/>
              </a:ext>
            </a:extLst>
          </p:cNvPr>
          <p:cNvSpPr txBox="1"/>
          <p:nvPr/>
        </p:nvSpPr>
        <p:spPr>
          <a:xfrm>
            <a:off x="968943" y="2175309"/>
            <a:ext cx="1001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去掉包的头部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8943" y="2867944"/>
            <a:ext cx="9827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data_addr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rte_pktmbuf_mtod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query_buf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ether_hdr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*)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data_addr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ip_hdr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ipv4_hdr *)(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eth_hdr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udp_hdr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udp_hdr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*)(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ip_hdr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buffer = 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*)(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udp_hdr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9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53" y="544863"/>
            <a:ext cx="10972800" cy="1143000"/>
          </a:xfrm>
        </p:spPr>
        <p:txBody>
          <a:bodyPr/>
          <a:lstStyle/>
          <a:p>
            <a:r>
              <a:rPr lang="zh-CN" altLang="zh-CN" dirty="0"/>
              <a:t>实现基于</a:t>
            </a:r>
            <a:r>
              <a:rPr lang="en-US" altLang="zh-CN" dirty="0"/>
              <a:t>DPDK</a:t>
            </a:r>
            <a:r>
              <a:rPr lang="zh-CN" altLang="zh-CN" dirty="0"/>
              <a:t>的数据包收发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609600" y="1759949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3.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重复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decode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，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 err="1">
                <a:latin typeface="+mn-ea"/>
              </a:rPr>
              <a:t>resolver_process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encode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过程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endParaRPr lang="en-US" altLang="zh-CN" sz="3200" dirty="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DPDK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为每个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rte_mbuf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所分配空间是一致的，每个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rte_mbuf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创建时，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DPDK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都静态的分 配了一段固定大小的空间（一般是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4KB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），而需要改变大小时，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rte_pktmbuf_append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仅仅是简单的对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rte_mbuf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中的字段进行检查和修改。所以我们可以在不知道最终大小时，先往后写入内容，最后再修 改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rte_mbuf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中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data_len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和 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pkt_len</a:t>
            </a:r>
            <a:r>
              <a:rPr lang="en-US" altLang="zh-CN" sz="32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。这使得我们可以交由</a:t>
            </a:r>
            <a:r>
              <a:rPr lang="en-US" altLang="zh-CN" sz="3200" dirty="0" err="1">
                <a:solidFill>
                  <a:prstClr val="black"/>
                </a:solidFill>
                <a:latin typeface="+mn-ea"/>
              </a:rPr>
              <a:t>SimpleDNS</a:t>
            </a:r>
            <a:r>
              <a:rPr lang="zh-CN" altLang="en-US" sz="3200" dirty="0">
                <a:solidFill>
                  <a:prstClr val="black"/>
                </a:solidFill>
                <a:latin typeface="+mn-ea"/>
              </a:rPr>
              <a:t>原地生成应答包。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C557-792D-4152-B799-961B2F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56" y="839604"/>
            <a:ext cx="10972800" cy="1143000"/>
          </a:xfrm>
        </p:spPr>
        <p:txBody>
          <a:bodyPr/>
          <a:lstStyle/>
          <a:p>
            <a:r>
              <a:rPr lang="zh-CN" altLang="zh-CN" dirty="0"/>
              <a:t>实现基于</a:t>
            </a:r>
            <a:r>
              <a:rPr lang="en-US" altLang="zh-CN" dirty="0"/>
              <a:t>DPDK</a:t>
            </a:r>
            <a:r>
              <a:rPr lang="zh-CN" altLang="zh-CN" dirty="0"/>
              <a:t>的数据包收发</a:t>
            </a:r>
            <a:endParaRPr lang="zh-CN" altLang="zh-CN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F786A-6EDE-4580-B02F-7AAD00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2F744-4D33-4205-A0A5-971C7DAEAE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2019/11/14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9494B-3CAB-46AB-8462-375C32DF6D47}"/>
              </a:ext>
            </a:extLst>
          </p:cNvPr>
          <p:cNvSpPr txBox="1"/>
          <p:nvPr/>
        </p:nvSpPr>
        <p:spPr>
          <a:xfrm>
            <a:off x="821356" y="2222315"/>
            <a:ext cx="10392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修改包头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build_packet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主要是交换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地址、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地址和端口号，以及重新计算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校验和。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err="1">
                <a:solidFill>
                  <a:prstClr val="black"/>
                </a:solidFill>
                <a:latin typeface="宋体" panose="02010600030101010101" pitchFamily="2" charset="-122"/>
              </a:rPr>
              <a:t>rte_eth_tx_burst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</a:rPr>
              <a:t>发回端口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/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327" y="2690336"/>
            <a:ext cx="97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rte_pktmbuf_append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reply_buf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hdr_len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reply_buf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zh-CN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data_len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build_packet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data_addr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hdr_len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1302327" y="5730968"/>
            <a:ext cx="902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nb_tx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rte_eth_tx_burst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(port, 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reply_buf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nb_rx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1029</Words>
  <Application>Microsoft Office PowerPoint</Application>
  <PresentationFormat>宽屏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Consolas</vt:lpstr>
      <vt:lpstr>Office 主题​​</vt:lpstr>
      <vt:lpstr>实验三 利用DPDK加速DNS查询(Part 1)</vt:lpstr>
      <vt:lpstr>分析SimpleDNS</vt:lpstr>
      <vt:lpstr>分析SimpleDNS</vt:lpstr>
      <vt:lpstr>SimpleDNS结果</vt:lpstr>
      <vt:lpstr>实现基于DPDK的数据包收发</vt:lpstr>
      <vt:lpstr>实现基于DPDK的数据包收发</vt:lpstr>
      <vt:lpstr>实现基于DPDK的数据包收发</vt:lpstr>
      <vt:lpstr>实现基于DPDK的数据包收发</vt:lpstr>
      <vt:lpstr>实现基于DPDK的数据包收发</vt:lpstr>
      <vt:lpstr>PowerPoint 演示文稿</vt:lpstr>
      <vt:lpstr>测试</vt:lpstr>
      <vt:lpstr>测试</vt:lpstr>
      <vt:lpstr>测试</vt:lpstr>
      <vt:lpstr>测试结果</vt:lpstr>
      <vt:lpstr>PowerPoint 演示文稿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利用DPDK加速DNS查询(Part 1)</dc:title>
  <dc:creator>396867232@qq.com</dc:creator>
  <cp:lastModifiedBy>396867232@qq.com</cp:lastModifiedBy>
  <cp:revision>22</cp:revision>
  <dcterms:created xsi:type="dcterms:W3CDTF">2019-11-13T07:24:32Z</dcterms:created>
  <dcterms:modified xsi:type="dcterms:W3CDTF">2019-11-14T02:16:06Z</dcterms:modified>
</cp:coreProperties>
</file>