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6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5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7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A9E3-33EC-45BE-AC4D-323254858C8C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08AE-9FBD-4623-A7FF-36624F533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DPDK + </a:t>
            </a:r>
            <a:r>
              <a:rPr lang="en-US" altLang="zh-CN" dirty="0" err="1" smtClean="0"/>
              <a:t>SimpleDNS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ipeline </a:t>
            </a:r>
            <a:r>
              <a:rPr lang="zh-CN" altLang="en-US" dirty="0" smtClean="0"/>
              <a:t>模型实现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3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5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DPDK + SimpleDNS</vt:lpstr>
      <vt:lpstr>PowerPoint 演示文稿</vt:lpstr>
    </vt:vector>
  </TitlesOfParts>
  <Company>中国科学技术大学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DPDK + SimpleDNS</dc:title>
  <dc:creator>邓 龙</dc:creator>
  <cp:lastModifiedBy>邓 龙</cp:lastModifiedBy>
  <cp:revision>2</cp:revision>
  <dcterms:created xsi:type="dcterms:W3CDTF">2019-12-11T13:11:55Z</dcterms:created>
  <dcterms:modified xsi:type="dcterms:W3CDTF">2019-12-11T13:12:46Z</dcterms:modified>
</cp:coreProperties>
</file>