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Grid="0" snapToObjects="1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3/11/2021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svg"/><Relationship Id="rId18" Type="http://schemas.openxmlformats.org/officeDocument/2006/relationships/image" Target="../media/image9.png"/><Relationship Id="rId26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6.png"/><Relationship Id="rId17" Type="http://schemas.openxmlformats.org/officeDocument/2006/relationships/image" Target="../media/image15.svg"/><Relationship Id="rId25" Type="http://schemas.openxmlformats.org/officeDocument/2006/relationships/image" Target="../media/image779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svg"/><Relationship Id="rId24" Type="http://schemas.openxmlformats.org/officeDocument/2006/relationships/image" Target="../media/image11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63.svg"/><Relationship Id="rId28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7.png"/><Relationship Id="rId27" Type="http://schemas.openxmlformats.org/officeDocument/2006/relationships/image" Target="../media/image19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05723"/>
            <a:ext cx="2474928" cy="186867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069823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372957" y="2512703"/>
            <a:ext cx="108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295933"/>
            <a:ext cx="2474928" cy="18784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957943"/>
            <a:ext cx="7741839" cy="480366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561621"/>
            <a:ext cx="2470969" cy="20756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3" y="172372"/>
            <a:ext cx="9526033" cy="5837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26501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20667" y="1830229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461156" y="962311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27796" y="1303965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31500" y="3559262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47193" y="2512703"/>
            <a:ext cx="110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79698" y="2033514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560861" y="2060033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202458" y="2512703"/>
            <a:ext cx="117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561621"/>
            <a:ext cx="2470969" cy="206590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26501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6244917" y="1313755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248621" y="3569052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580474" y="2512703"/>
            <a:ext cx="117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945203" y="2033514"/>
            <a:ext cx="469900" cy="4699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46" idx="3"/>
            <a:endCxn id="62" idx="1"/>
          </p:cNvCxnSpPr>
          <p:nvPr/>
        </p:nvCxnSpPr>
        <p:spPr>
          <a:xfrm flipV="1">
            <a:off x="5675243" y="4685249"/>
            <a:ext cx="1366475" cy="64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830229"/>
            <a:ext cx="4442344" cy="110828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F9260D1C-3E5C-2448-800A-7D224E42BF6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068020" y="4382284"/>
            <a:ext cx="607223" cy="60722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A1A2747-621E-1F46-BA1E-BAF38624D37E}"/>
              </a:ext>
            </a:extLst>
          </p:cNvPr>
          <p:cNvSpPr txBox="1"/>
          <p:nvPr/>
        </p:nvSpPr>
        <p:spPr>
          <a:xfrm>
            <a:off x="9378703" y="4178551"/>
            <a:ext cx="1267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KMS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E19A05-451D-2347-9496-5498147F1C0E}"/>
              </a:ext>
            </a:extLst>
          </p:cNvPr>
          <p:cNvSpPr/>
          <p:nvPr/>
        </p:nvSpPr>
        <p:spPr>
          <a:xfrm>
            <a:off x="2747580" y="3979809"/>
            <a:ext cx="5248103" cy="149771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07308" y="4442894"/>
            <a:ext cx="469900" cy="469900"/>
          </a:xfrm>
          <a:prstGeom prst="rect">
            <a:avLst/>
          </a:prstGeom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944DE95A-7C95-1E4F-98C7-C689278759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995160" y="4423755"/>
            <a:ext cx="469900" cy="46990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3396585" y="4536207"/>
            <a:ext cx="27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041718" y="4500583"/>
            <a:ext cx="36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4712145" y="4995045"/>
            <a:ext cx="131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Aurora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752566" y="4936096"/>
            <a:ext cx="1527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Aurora DB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572505" y="4925024"/>
            <a:ext cx="132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Aurora DB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9134198" y="3068314"/>
            <a:ext cx="1729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CloudWatch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9693497" y="2462769"/>
            <a:ext cx="607223" cy="607223"/>
          </a:xfrm>
          <a:prstGeom prst="rect">
            <a:avLst/>
          </a:prstGeom>
        </p:spPr>
      </p:pic>
      <p:pic>
        <p:nvPicPr>
          <p:cNvPr id="66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9693497" y="1355910"/>
            <a:ext cx="607223" cy="60722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A1A2747-621E-1F46-BA1E-BAF38624D37E}"/>
              </a:ext>
            </a:extLst>
          </p:cNvPr>
          <p:cNvSpPr txBox="1"/>
          <p:nvPr/>
        </p:nvSpPr>
        <p:spPr>
          <a:xfrm>
            <a:off x="9223964" y="1965380"/>
            <a:ext cx="1546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B45ABE-A1AB-C04D-AAA7-AEA500AA3236}"/>
              </a:ext>
            </a:extLst>
          </p:cNvPr>
          <p:cNvCxnSpPr>
            <a:cxnSpLocks/>
            <a:stCxn id="46" idx="1"/>
            <a:endCxn id="59" idx="3"/>
          </p:cNvCxnSpPr>
          <p:nvPr/>
        </p:nvCxnSpPr>
        <p:spPr>
          <a:xfrm flipH="1" flipV="1">
            <a:off x="3777208" y="4677844"/>
            <a:ext cx="1290812" cy="805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7">
            <a:extLst>
              <a:ext uri="{FF2B5EF4-FFF2-40B4-BE49-F238E27FC236}">
                <a16:creationId xmlns:a16="http://schemas.microsoft.com/office/drawing/2014/main" id="{CDECA41D-15A2-0D4F-B093-291602EE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45" y="3559262"/>
            <a:ext cx="611374" cy="611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9486</TotalTime>
  <Words>48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Marcia Johnston</cp:lastModifiedBy>
  <cp:revision>35</cp:revision>
  <dcterms:created xsi:type="dcterms:W3CDTF">2018-10-24T18:20:21Z</dcterms:created>
  <dcterms:modified xsi:type="dcterms:W3CDTF">2021-03-11T21:52:56Z</dcterms:modified>
</cp:coreProperties>
</file>