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/>
    <p:restoredTop sz="94708"/>
  </p:normalViewPr>
  <p:slideViewPr>
    <p:cSldViewPr snapToGrid="0" snapToObjects="1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svg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6.png"/><Relationship Id="rId17" Type="http://schemas.openxmlformats.org/officeDocument/2006/relationships/image" Target="../media/image15.svg"/><Relationship Id="rId25" Type="http://schemas.openxmlformats.org/officeDocument/2006/relationships/image" Target="../media/image779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24" Type="http://schemas.openxmlformats.org/officeDocument/2006/relationships/image" Target="../media/image1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63.svg"/><Relationship Id="rId10" Type="http://schemas.openxmlformats.org/officeDocument/2006/relationships/image" Target="../media/image5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19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244917" y="1316114"/>
            <a:ext cx="2474928" cy="18686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6706" y="2043189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372957" y="2501971"/>
            <a:ext cx="108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Bastion host (optional)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306324"/>
            <a:ext cx="2474928" cy="18784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957943"/>
            <a:ext cx="7741839" cy="480366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29776" y="3561621"/>
            <a:ext cx="2470969" cy="20756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3" y="172372"/>
            <a:ext cx="9526033" cy="58378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2782099" cy="526501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20667" y="1830229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461156" y="962311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027796" y="1303965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031500" y="3559262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047193" y="2512703"/>
            <a:ext cx="110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379698" y="2033514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560861" y="2033399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202458" y="2492181"/>
            <a:ext cx="117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Bastion host (optional)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46897" y="3571411"/>
            <a:ext cx="2470969" cy="20659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2"/>
            <a:ext cx="2782099" cy="526501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244917" y="1313755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248621" y="3569052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580474" y="2522493"/>
            <a:ext cx="117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945203" y="2033514"/>
            <a:ext cx="469900" cy="4699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B45ABE-A1AB-C04D-AAA7-AEA500AA3236}"/>
              </a:ext>
            </a:extLst>
          </p:cNvPr>
          <p:cNvCxnSpPr>
            <a:cxnSpLocks/>
            <a:stCxn id="46" idx="3"/>
            <a:endCxn id="62" idx="1"/>
          </p:cNvCxnSpPr>
          <p:nvPr/>
        </p:nvCxnSpPr>
        <p:spPr>
          <a:xfrm flipV="1">
            <a:off x="5675243" y="4685249"/>
            <a:ext cx="1366475" cy="6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1830229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260D1C-3E5C-2448-800A-7D224E42BF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068020" y="4382284"/>
            <a:ext cx="607223" cy="60722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904C40A-8782-4B48-9772-2A8E6776EF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762158" y="3687688"/>
            <a:ext cx="469900" cy="4699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A1A2747-621E-1F46-BA1E-BAF38624D37E}"/>
              </a:ext>
            </a:extLst>
          </p:cNvPr>
          <p:cNvSpPr txBox="1"/>
          <p:nvPr/>
        </p:nvSpPr>
        <p:spPr>
          <a:xfrm>
            <a:off x="9378703" y="4054261"/>
            <a:ext cx="1267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AWS KMS key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E19A05-451D-2347-9496-5498147F1C0E}"/>
              </a:ext>
            </a:extLst>
          </p:cNvPr>
          <p:cNvSpPr/>
          <p:nvPr/>
        </p:nvSpPr>
        <p:spPr>
          <a:xfrm>
            <a:off x="2747580" y="3979809"/>
            <a:ext cx="5248103" cy="149771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59" name="Graphic 13">
            <a:extLst>
              <a:ext uri="{FF2B5EF4-FFF2-40B4-BE49-F238E27FC236}">
                <a16:creationId xmlns:a16="http://schemas.microsoft.com/office/drawing/2014/main" id="{944DE95A-7C95-1E4F-98C7-C689278759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07308" y="4442894"/>
            <a:ext cx="469900" cy="469900"/>
          </a:xfrm>
          <a:prstGeom prst="rect">
            <a:avLst/>
          </a:prstGeom>
        </p:spPr>
      </p:pic>
      <p:pic>
        <p:nvPicPr>
          <p:cNvPr id="60" name="Graphic 13">
            <a:extLst>
              <a:ext uri="{FF2B5EF4-FFF2-40B4-BE49-F238E27FC236}">
                <a16:creationId xmlns:a16="http://schemas.microsoft.com/office/drawing/2014/main" id="{944DE95A-7C95-1E4F-98C7-C689278759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995160" y="4423755"/>
            <a:ext cx="469900" cy="4699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396585" y="4536207"/>
            <a:ext cx="27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41718" y="4500583"/>
            <a:ext cx="3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4712145" y="4995045"/>
            <a:ext cx="131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Aurora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752566" y="4936096"/>
            <a:ext cx="152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Aurora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572505" y="4925024"/>
            <a:ext cx="132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Aurora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8846156" y="330081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CloudWatch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93497" y="2693591"/>
            <a:ext cx="607223" cy="607223"/>
          </a:xfrm>
          <a:prstGeom prst="rect">
            <a:avLst/>
          </a:prstGeom>
        </p:spPr>
      </p:pic>
      <p:pic>
        <p:nvPicPr>
          <p:cNvPr id="66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9693497" y="1258254"/>
            <a:ext cx="607223" cy="60722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A1A2747-621E-1F46-BA1E-BAF38624D37E}"/>
              </a:ext>
            </a:extLst>
          </p:cNvPr>
          <p:cNvSpPr txBox="1"/>
          <p:nvPr/>
        </p:nvSpPr>
        <p:spPr>
          <a:xfrm>
            <a:off x="9223964" y="1867724"/>
            <a:ext cx="154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 (Amazon SNS)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B45ABE-A1AB-C04D-AAA7-AEA500AA3236}"/>
              </a:ext>
            </a:extLst>
          </p:cNvPr>
          <p:cNvCxnSpPr>
            <a:cxnSpLocks/>
            <a:stCxn id="46" idx="1"/>
            <a:endCxn id="59" idx="3"/>
          </p:cNvCxnSpPr>
          <p:nvPr/>
        </p:nvCxnSpPr>
        <p:spPr>
          <a:xfrm flipH="1" flipV="1">
            <a:off x="3777208" y="4677844"/>
            <a:ext cx="1290812" cy="80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9437</TotalTime>
  <Words>61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Marcia Johnston</cp:lastModifiedBy>
  <cp:revision>30</cp:revision>
  <dcterms:created xsi:type="dcterms:W3CDTF">2018-10-24T18:20:21Z</dcterms:created>
  <dcterms:modified xsi:type="dcterms:W3CDTF">2021-03-10T22:06:55Z</dcterms:modified>
</cp:coreProperties>
</file>