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0.xml" ContentType="application/vnd.ms-powerpoint.comments+xml"/>
  <Override PartName="/ppt/comments/modernComment_10A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0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A6861E-62E4-1285-2D38-736B41D442AB}" name="Chen YANG (20215392)" initials="CY(" userId="S::ssycy2@nottingham.edu.cn::12209b43-d1d2-455f-932d-d387365c8e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157C22-A694-4DD8-A220-936C1C69D243}" authorId="{01A6861E-62E4-1285-2D38-736B41D442AB}" created="2024-01-25T11:59:01.7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2"/>
      <ac:grpSpMk id="8194" creationId="{7F06BE1F-B921-24BB-C9DC-BCDA5ADC16E0}"/>
    </ac:deMkLst>
    <p188:txBody>
      <a:bodyPr/>
      <a:lstStyle/>
      <a:p>
        <a:r>
          <a:rPr lang="zh-CN" altLang="en-US"/>
          <a:t>DP14_180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3C6194-CCCB-49D8-A397-3AE7A092246B}" authorId="{01A6861E-62E4-1285-2D38-736B41D442AB}" created="2024-01-25T12:03:35.313">
    <pc:sldMkLst xmlns:pc="http://schemas.microsoft.com/office/powerpoint/2013/main/command">
      <pc:docMk/>
      <pc:sldMk cId="0" sldId="266"/>
    </pc:sldMkLst>
    <p188:txBody>
      <a:bodyPr/>
      <a:lstStyle/>
      <a:p>
        <a:r>
          <a:rPr lang="zh-CN" altLang="en-US"/>
          <a:t>DP14_165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B0F81-88FE-12DE-FF1B-20FBF593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B9F27-825E-3AE0-3EAE-3A40C4A8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CE80F-5C31-8251-5F7A-AB487737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7959A-F085-34B9-6D0D-D4BCF25D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4006C-1A3A-1FD5-55ED-EA39D09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46919-E9C8-46B3-9EEF-B81782A0D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4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FEC38-FA05-5AC6-7B2C-4D7F024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FAA47-C3A9-BFB0-18BB-D6C528AE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C19EB-9F89-0AB1-5110-E32B040B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AAB44-2151-E293-87CE-1C1EE567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3721E-2C2B-9419-0181-7C11877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CFF89-4588-48F6-B52B-F61E4CB7AD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CDFDF3-5285-8B2F-1874-03EAF7654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66359-9D0C-4AB4-E1BC-B5CA3F499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5B675-D8E2-533D-5EE6-84294EB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ACE8A-D71A-8A05-DB42-EA8AB205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58E24-E583-E408-6672-10BAFABE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1EE61-61E2-407D-8D43-727EEDAF60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2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8F601-8F4C-163C-81A4-75864E71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124EF-F250-A7D2-67C0-6F4E35D2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E1F92-392F-149B-4B55-400DBAE2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8B564-5FEC-6A6B-E2B2-926B8EE1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DE1B2-6250-7B9F-460F-1414E98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760A5-2279-4AA4-955C-3CCFF8AFE4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50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37BC-BCC3-987D-0ED1-ADFCFC82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47695-D7C8-C451-E335-6C719D01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E6E30-BFED-2886-CD41-2D7C4668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81646-7126-9B6D-7E6C-401D3BFB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4D2EA-F1CD-37B9-2DE5-AE87559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93EEE-2DC3-4D94-84DA-FEE8834C76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2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6030A-6210-3C6F-BF66-E610DB49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2EFA7-D2A5-01F1-8834-0E3FDEF19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1CB4A-EC4D-5286-0E56-E6DDF5E94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CFFDB-424C-8167-D7CF-02B820D3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3F8C4-ACBF-D235-6590-129724BA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D5503-7DF2-A973-5138-86B23DAD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1A7A8-7272-43D5-B37D-8AA1451274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8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4680A-CFA2-B1CC-12F4-2EE7BA2E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2B359-A1FB-D4B8-9E44-C16C0AA2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920DA-7962-E10E-CB5C-1AD7A352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A3755-A399-781D-A552-ECCA9160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14A9FD-B703-05E3-835C-0C9459E44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FFBFE9-0A85-752A-3747-333AC709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64D0A2-4F86-A6E8-BB69-E3AAC16D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31F8E4-C995-E188-8A8F-E90CB6F5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D42F6-BCF0-4370-9CE9-2B2268369A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4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E3C0B-A550-5421-DBA3-0D91C2D7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4BD114-52AD-D6B6-F556-688F7A57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D7B1A-B41A-D0A7-003E-52B3C2E2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EB9100-17AF-CA29-AF24-FA13660B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DC136-D9F6-4BAA-A61E-DD0BE3B7BF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9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3111A-48DB-8609-05DD-3DA3982D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C6257-11A8-9756-75BE-C5C32BC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17B45-560A-5A22-87D6-A28771E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6C4C3-F0E4-415F-BFC0-E483986D46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2A686-382F-AFC2-2FB7-AE00E6B9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12497-1229-2767-6696-C8F83138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65CD3-AC76-2A61-1E9D-F8D08DEF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0FFAC-A0AC-A592-83A9-D4A7F13D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E9A53-7656-7772-CC50-FB75AD05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8CBFF-0D0E-4C9D-7928-0CA2072F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F81F1-C2E4-4E60-BFB1-E9E995338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4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06A9E-8DB6-FC74-6B82-FB67945D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AAF88-6FFF-B229-25A1-28106B7F8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764F7-3C99-3F0E-5800-5A14EDBB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62E0A-425B-FB37-4779-B9E0B165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1A088-DA1E-FFA6-03B6-E72B9193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61F67-1E33-EFE8-968F-6AF6380C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8F1DE-7D4C-4FA7-80B8-CC1B054B6B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3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07F370-DB69-10A8-B684-28971A83F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DEC638F-A77D-1D0B-6DD3-97DC6040C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32E9F7-1988-78D5-2905-44E2E2C0A3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104CE9-6A51-1777-9FC7-E32542A20B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49B3187-C024-2810-A8CE-006A3D19E3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38B96D79-F992-4D45-B736-6CAEA90E7F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A_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AB70563E-3B04-0155-ACF6-C651D9298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76475"/>
            <a:ext cx="76200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4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Recruitment of cortical areas in the telemetry ward after implantation</a:t>
            </a:r>
          </a:p>
          <a:p>
            <a:pPr algn="ctr" eaLnBrk="0" hangingPunct="0"/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(recordings from scalp, subdural frontal strips and thalamic electrodes)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7F06BE1F-B921-24BB-C9DC-BCDA5ADC16E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71600"/>
            <a:ext cx="8534400" cy="4572000"/>
            <a:chOff x="144" y="960"/>
            <a:chExt cx="5376" cy="2880"/>
          </a:xfrm>
        </p:grpSpPr>
        <p:grpSp>
          <p:nvGrpSpPr>
            <p:cNvPr id="8195" name="Group 3">
              <a:extLst>
                <a:ext uri="{FF2B5EF4-FFF2-40B4-BE49-F238E27FC236}">
                  <a16:creationId xmlns:a16="http://schemas.microsoft.com/office/drawing/2014/main" id="{E062C590-EC37-E10D-E4B8-4F410A702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960"/>
              <a:ext cx="5376" cy="2880"/>
              <a:chOff x="144" y="960"/>
              <a:chExt cx="5376" cy="2880"/>
            </a:xfrm>
          </p:grpSpPr>
          <p:grpSp>
            <p:nvGrpSpPr>
              <p:cNvPr id="8196" name="Group 4">
                <a:extLst>
                  <a:ext uri="{FF2B5EF4-FFF2-40B4-BE49-F238E27FC236}">
                    <a16:creationId xmlns:a16="http://schemas.microsoft.com/office/drawing/2014/main" id="{6229BFD8-22CE-ED38-1B31-E9F84FF2A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960"/>
                <a:ext cx="5376" cy="2853"/>
                <a:chOff x="144" y="960"/>
                <a:chExt cx="5376" cy="2853"/>
              </a:xfrm>
            </p:grpSpPr>
            <p:sp>
              <p:nvSpPr>
                <p:cNvPr id="8197" name="Text Box 5">
                  <a:extLst>
                    <a:ext uri="{FF2B5EF4-FFF2-40B4-BE49-F238E27FC236}">
                      <a16:creationId xmlns:a16="http://schemas.microsoft.com/office/drawing/2014/main" id="{F668126C-8171-6EBF-B94F-2E9CAE0A271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4" y="1508"/>
                  <a:ext cx="1461" cy="20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lang="es-ES" altLang="zh-CN" sz="1400" b="1"/>
                    <a:t>Right scalp</a:t>
                  </a:r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r>
                    <a:rPr lang="es-ES" altLang="zh-CN" sz="1400" b="1"/>
                    <a:t>Left scalp</a:t>
                  </a:r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r>
                    <a:rPr lang="es-ES" altLang="zh-CN" sz="1400" b="1"/>
                    <a:t>Left Thalamic electrode  </a:t>
                  </a:r>
                </a:p>
                <a:p>
                  <a:pPr eaLnBrk="0" hangingPunct="0"/>
                  <a:r>
                    <a:rPr lang="en-GB" altLang="zh-CN" sz="1400" b="1"/>
                    <a:t>Right Thalamic electrode </a:t>
                  </a:r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r>
                    <a:rPr lang="es-ES" altLang="zh-CN" sz="1400" b="1"/>
                    <a:t>Left Frontal strip</a:t>
                  </a:r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endParaRPr lang="es-ES" altLang="zh-CN" sz="1400" b="1"/>
                </a:p>
                <a:p>
                  <a:pPr eaLnBrk="0" hangingPunct="0"/>
                  <a:r>
                    <a:rPr lang="es-ES" altLang="zh-CN" sz="1400" b="1"/>
                    <a:t>Right Frontal strip</a:t>
                  </a:r>
                </a:p>
                <a:p>
                  <a:pPr eaLnBrk="0" hangingPunct="0"/>
                  <a:endParaRPr lang="es-ES" altLang="zh-CN" sz="1400"/>
                </a:p>
              </p:txBody>
            </p:sp>
            <p:pic>
              <p:nvPicPr>
                <p:cNvPr id="8198" name="Picture 6">
                  <a:extLst>
                    <a:ext uri="{FF2B5EF4-FFF2-40B4-BE49-F238E27FC236}">
                      <a16:creationId xmlns:a16="http://schemas.microsoft.com/office/drawing/2014/main" id="{BB5AAA26-D926-9A8A-D6AB-5147E66F9F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29" y="960"/>
                  <a:ext cx="3791" cy="28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199" name="Rectangle 7">
                  <a:extLst>
                    <a:ext uri="{FF2B5EF4-FFF2-40B4-BE49-F238E27FC236}">
                      <a16:creationId xmlns:a16="http://schemas.microsoft.com/office/drawing/2014/main" id="{D48B191B-D0FC-E673-E474-48A3C4629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208"/>
                  <a:ext cx="144" cy="138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00" name="Text Box 8">
                <a:extLst>
                  <a:ext uri="{FF2B5EF4-FFF2-40B4-BE49-F238E27FC236}">
                    <a16:creationId xmlns:a16="http://schemas.microsoft.com/office/drawing/2014/main" id="{E051E1D4-4ACD-5B0E-F992-1CA72706BE8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98" y="2176"/>
                <a:ext cx="274" cy="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lang="es-ES" altLang="zh-CN" sz="700" b="1"/>
                  <a:t>2</a:t>
                </a:r>
              </a:p>
              <a:p>
                <a:pPr algn="r" eaLnBrk="0" hangingPunct="0"/>
                <a:r>
                  <a:rPr lang="es-ES" altLang="zh-CN" sz="700" b="1"/>
                  <a:t>3 </a:t>
                </a:r>
                <a:endParaRPr lang="es-ES" altLang="zh-CN" sz="100" b="1"/>
              </a:p>
              <a:p>
                <a:pPr algn="r" eaLnBrk="0" hangingPunct="0"/>
                <a:endParaRPr lang="es-ES" altLang="zh-CN" sz="100" b="1"/>
              </a:p>
              <a:p>
                <a:pPr algn="r" eaLnBrk="0" hangingPunct="0"/>
                <a:r>
                  <a:rPr lang="es-ES" altLang="zh-CN" sz="700" b="1"/>
                  <a:t>2</a:t>
                </a:r>
              </a:p>
              <a:p>
                <a:pPr algn="r" eaLnBrk="0" hangingPunct="0"/>
                <a:r>
                  <a:rPr lang="es-ES" altLang="zh-CN" sz="700" b="1"/>
                  <a:t>3</a:t>
                </a:r>
                <a:endParaRPr lang="es-ES" altLang="zh-CN" sz="100" b="1"/>
              </a:p>
              <a:p>
                <a:pPr algn="r" eaLnBrk="0" hangingPunct="0"/>
                <a:endParaRPr lang="es-ES" altLang="zh-CN" sz="100" b="1"/>
              </a:p>
              <a:p>
                <a:pPr algn="r" eaLnBrk="0" hangingPunct="0"/>
                <a:r>
                  <a:rPr lang="es-ES" altLang="zh-CN" sz="700" b="1"/>
                  <a:t>1</a:t>
                </a:r>
              </a:p>
              <a:p>
                <a:pPr algn="r" eaLnBrk="0" hangingPunct="0"/>
                <a:r>
                  <a:rPr lang="es-ES" altLang="zh-CN" sz="700" b="1"/>
                  <a:t>2</a:t>
                </a:r>
              </a:p>
              <a:p>
                <a:pPr algn="r" eaLnBrk="0" hangingPunct="0"/>
                <a:r>
                  <a:rPr lang="es-ES" altLang="zh-CN" sz="700" b="1"/>
                  <a:t>3</a:t>
                </a:r>
              </a:p>
              <a:p>
                <a:pPr algn="r" eaLnBrk="0" hangingPunct="0"/>
                <a:r>
                  <a:rPr lang="es-ES" altLang="zh-CN" sz="700" b="1"/>
                  <a:t>4</a:t>
                </a:r>
              </a:p>
              <a:p>
                <a:pPr algn="r" eaLnBrk="0" hangingPunct="0"/>
                <a:r>
                  <a:rPr lang="es-ES" altLang="zh-CN" sz="700" b="1"/>
                  <a:t>5</a:t>
                </a:r>
              </a:p>
              <a:p>
                <a:pPr algn="r" eaLnBrk="0" hangingPunct="0"/>
                <a:r>
                  <a:rPr lang="es-ES" altLang="zh-CN" sz="700" b="1"/>
                  <a:t>6</a:t>
                </a:r>
              </a:p>
              <a:p>
                <a:pPr algn="r" eaLnBrk="0" hangingPunct="0"/>
                <a:r>
                  <a:rPr lang="es-ES" altLang="zh-CN" sz="700" b="1"/>
                  <a:t>7</a:t>
                </a:r>
              </a:p>
              <a:p>
                <a:pPr algn="r" eaLnBrk="0" hangingPunct="0"/>
                <a:r>
                  <a:rPr lang="es-ES" altLang="zh-CN" sz="700" b="1"/>
                  <a:t>8</a:t>
                </a:r>
                <a:endParaRPr lang="es-ES" altLang="zh-CN" sz="100" b="1"/>
              </a:p>
              <a:p>
                <a:pPr algn="r" eaLnBrk="0" hangingPunct="0"/>
                <a:endParaRPr lang="es-ES" altLang="zh-CN" sz="100" b="1"/>
              </a:p>
              <a:p>
                <a:pPr algn="r" eaLnBrk="0" hangingPunct="0"/>
                <a:r>
                  <a:rPr lang="es-ES" altLang="zh-CN" sz="700" b="1"/>
                  <a:t>1</a:t>
                </a:r>
              </a:p>
              <a:p>
                <a:pPr algn="r" eaLnBrk="0" hangingPunct="0"/>
                <a:r>
                  <a:rPr lang="es-ES" altLang="zh-CN" sz="700" b="1"/>
                  <a:t>2</a:t>
                </a:r>
              </a:p>
              <a:p>
                <a:pPr algn="r" eaLnBrk="0" hangingPunct="0"/>
                <a:r>
                  <a:rPr lang="es-ES" altLang="zh-CN" sz="700" b="1"/>
                  <a:t>3</a:t>
                </a:r>
              </a:p>
              <a:p>
                <a:pPr algn="r" eaLnBrk="0" hangingPunct="0"/>
                <a:r>
                  <a:rPr lang="es-ES" altLang="zh-CN" sz="700" b="1"/>
                  <a:t>4</a:t>
                </a:r>
              </a:p>
              <a:p>
                <a:pPr algn="r" eaLnBrk="0" hangingPunct="0"/>
                <a:r>
                  <a:rPr lang="es-ES" altLang="zh-CN" sz="700" b="1"/>
                  <a:t>5</a:t>
                </a:r>
              </a:p>
              <a:p>
                <a:pPr algn="r" eaLnBrk="0" hangingPunct="0"/>
                <a:r>
                  <a:rPr lang="es-ES" altLang="zh-CN" sz="700" b="1"/>
                  <a:t>6</a:t>
                </a:r>
              </a:p>
              <a:p>
                <a:pPr algn="r" eaLnBrk="0" hangingPunct="0"/>
                <a:r>
                  <a:rPr lang="es-ES" altLang="zh-CN" sz="700" b="1"/>
                  <a:t>7</a:t>
                </a:r>
              </a:p>
              <a:p>
                <a:pPr algn="r" eaLnBrk="0" hangingPunct="0"/>
                <a:r>
                  <a:rPr lang="es-ES" altLang="zh-CN" sz="700" b="1"/>
                  <a:t>8</a:t>
                </a:r>
              </a:p>
              <a:p>
                <a:pPr algn="r" eaLnBrk="0" hangingPunct="0"/>
                <a:endParaRPr lang="es-ES" altLang="zh-CN" sz="700" b="1"/>
              </a:p>
            </p:txBody>
          </p:sp>
        </p:grpSp>
        <p:grpSp>
          <p:nvGrpSpPr>
            <p:cNvPr id="8201" name="Group 9">
              <a:extLst>
                <a:ext uri="{FF2B5EF4-FFF2-40B4-BE49-F238E27FC236}">
                  <a16:creationId xmlns:a16="http://schemas.microsoft.com/office/drawing/2014/main" id="{D50212E4-757C-8956-96AE-38CB3338F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508"/>
              <a:ext cx="1670" cy="2092"/>
              <a:chOff x="2961" y="1444"/>
              <a:chExt cx="2520" cy="2770"/>
            </a:xfrm>
          </p:grpSpPr>
          <p:sp>
            <p:nvSpPr>
              <p:cNvPr id="8202" name="Line 10">
                <a:extLst>
                  <a:ext uri="{FF2B5EF4-FFF2-40B4-BE49-F238E27FC236}">
                    <a16:creationId xmlns:a16="http://schemas.microsoft.com/office/drawing/2014/main" id="{CA36F13F-8F05-F3A7-D9E3-083231DC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189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3" name="Line 11">
                <a:extLst>
                  <a:ext uri="{FF2B5EF4-FFF2-40B4-BE49-F238E27FC236}">
                    <a16:creationId xmlns:a16="http://schemas.microsoft.com/office/drawing/2014/main" id="{180B386F-9E0A-5348-8412-2CDED0224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234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4" name="Line 12">
                <a:extLst>
                  <a:ext uri="{FF2B5EF4-FFF2-40B4-BE49-F238E27FC236}">
                    <a16:creationId xmlns:a16="http://schemas.microsoft.com/office/drawing/2014/main" id="{BE722666-823A-0D36-D669-E9CBF079E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254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5" name="Line 13">
                <a:extLst>
                  <a:ext uri="{FF2B5EF4-FFF2-40B4-BE49-F238E27FC236}">
                    <a16:creationId xmlns:a16="http://schemas.microsoft.com/office/drawing/2014/main" id="{D74DF94E-842F-BE48-6913-9ACC769AE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272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6" name="Line 14">
                <a:extLst>
                  <a:ext uri="{FF2B5EF4-FFF2-40B4-BE49-F238E27FC236}">
                    <a16:creationId xmlns:a16="http://schemas.microsoft.com/office/drawing/2014/main" id="{4406687C-A311-FE10-9F86-339461669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346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7" name="Line 15">
                <a:extLst>
                  <a:ext uri="{FF2B5EF4-FFF2-40B4-BE49-F238E27FC236}">
                    <a16:creationId xmlns:a16="http://schemas.microsoft.com/office/drawing/2014/main" id="{39DAC70E-0C0A-10BB-E5B5-C22794853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421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8" name="Line 16">
                <a:extLst>
                  <a:ext uri="{FF2B5EF4-FFF2-40B4-BE49-F238E27FC236}">
                    <a16:creationId xmlns:a16="http://schemas.microsoft.com/office/drawing/2014/main" id="{424C3018-7E56-775F-270A-D10C3A401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144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09" name="Text Box 17">
            <a:extLst>
              <a:ext uri="{FF2B5EF4-FFF2-40B4-BE49-F238E27FC236}">
                <a16:creationId xmlns:a16="http://schemas.microsoft.com/office/drawing/2014/main" id="{F2653EA2-E3DB-DC53-C5C1-652E891C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Telemetry recordings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48A3BF84-EC25-5708-557A-CE9805083D5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1068388"/>
            <a:ext cx="8864600" cy="5637212"/>
            <a:chOff x="192" y="476"/>
            <a:chExt cx="5584" cy="3551"/>
          </a:xfrm>
        </p:grpSpPr>
        <p:pic>
          <p:nvPicPr>
            <p:cNvPr id="9219" name="Picture 3">
              <a:extLst>
                <a:ext uri="{FF2B5EF4-FFF2-40B4-BE49-F238E27FC236}">
                  <a16:creationId xmlns:a16="http://schemas.microsoft.com/office/drawing/2014/main" id="{50313EFF-DE7C-E6FB-055B-1A27C2ECE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/>
            <a:stretch>
              <a:fillRect/>
            </a:stretch>
          </p:blipFill>
          <p:spPr bwMode="auto">
            <a:xfrm>
              <a:off x="237" y="476"/>
              <a:ext cx="5539" cy="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0" name="Group 4">
              <a:extLst>
                <a:ext uri="{FF2B5EF4-FFF2-40B4-BE49-F238E27FC236}">
                  <a16:creationId xmlns:a16="http://schemas.microsoft.com/office/drawing/2014/main" id="{D9BE9E0D-2F34-8B73-AA92-2D669644C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735"/>
              <a:ext cx="652" cy="2984"/>
              <a:chOff x="432" y="768"/>
              <a:chExt cx="652" cy="2984"/>
            </a:xfrm>
          </p:grpSpPr>
          <p:sp>
            <p:nvSpPr>
              <p:cNvPr id="9221" name="Oval 5">
                <a:extLst>
                  <a:ext uri="{FF2B5EF4-FFF2-40B4-BE49-F238E27FC236}">
                    <a16:creationId xmlns:a16="http://schemas.microsoft.com/office/drawing/2014/main" id="{25539346-BFFD-2FB0-711D-58071E511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768"/>
                <a:ext cx="256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2" name="Oval 6">
                <a:extLst>
                  <a:ext uri="{FF2B5EF4-FFF2-40B4-BE49-F238E27FC236}">
                    <a16:creationId xmlns:a16="http://schemas.microsoft.com/office/drawing/2014/main" id="{6C6D53A7-D784-1946-BCC9-BB88A5765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1262"/>
                <a:ext cx="256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3" name="Oval 7">
                <a:extLst>
                  <a:ext uri="{FF2B5EF4-FFF2-40B4-BE49-F238E27FC236}">
                    <a16:creationId xmlns:a16="http://schemas.microsoft.com/office/drawing/2014/main" id="{9680EA8B-4150-9178-CE6D-367C01A44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778"/>
                <a:ext cx="186" cy="1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4" name="Oval 8">
                <a:extLst>
                  <a:ext uri="{FF2B5EF4-FFF2-40B4-BE49-F238E27FC236}">
                    <a16:creationId xmlns:a16="http://schemas.microsoft.com/office/drawing/2014/main" id="{22876E6B-D440-4C0F-7F59-BA8A67739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1976"/>
                <a:ext cx="185" cy="1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5" name="Oval 9">
                <a:extLst>
                  <a:ext uri="{FF2B5EF4-FFF2-40B4-BE49-F238E27FC236}">
                    <a16:creationId xmlns:a16="http://schemas.microsoft.com/office/drawing/2014/main" id="{8F9CE794-0A22-000E-9C03-A27C57505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181"/>
                <a:ext cx="291" cy="7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6" name="Oval 10">
                <a:extLst>
                  <a:ext uri="{FF2B5EF4-FFF2-40B4-BE49-F238E27FC236}">
                    <a16:creationId xmlns:a16="http://schemas.microsoft.com/office/drawing/2014/main" id="{5C95E70B-BE2F-BE6F-2282-06EB93489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2963"/>
                <a:ext cx="290" cy="7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" name="Text Box 11">
                <a:extLst>
                  <a:ext uri="{FF2B5EF4-FFF2-40B4-BE49-F238E27FC236}">
                    <a16:creationId xmlns:a16="http://schemas.microsoft.com/office/drawing/2014/main" id="{7D286287-75F6-FDA3-4F50-C1C398545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" y="913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  <p:sp>
            <p:nvSpPr>
              <p:cNvPr id="9228" name="Text Box 12">
                <a:extLst>
                  <a:ext uri="{FF2B5EF4-FFF2-40B4-BE49-F238E27FC236}">
                    <a16:creationId xmlns:a16="http://schemas.microsoft.com/office/drawing/2014/main" id="{C39EB4D5-869B-0932-68AB-3A615893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" y="1420"/>
                <a:ext cx="3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LS</a:t>
                </a:r>
              </a:p>
            </p:txBody>
          </p:sp>
          <p:sp>
            <p:nvSpPr>
              <p:cNvPr id="9229" name="Text Box 13">
                <a:extLst>
                  <a:ext uri="{FF2B5EF4-FFF2-40B4-BE49-F238E27FC236}">
                    <a16:creationId xmlns:a16="http://schemas.microsoft.com/office/drawing/2014/main" id="{431AF895-4C9E-8D4F-879E-9C93DC8F5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77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LTh</a:t>
                </a:r>
              </a:p>
            </p:txBody>
          </p:sp>
          <p:sp>
            <p:nvSpPr>
              <p:cNvPr id="9230" name="Text Box 14">
                <a:extLst>
                  <a:ext uri="{FF2B5EF4-FFF2-40B4-BE49-F238E27FC236}">
                    <a16:creationId xmlns:a16="http://schemas.microsoft.com/office/drawing/2014/main" id="{A6E45FF9-269B-F0C9-0A8F-EA7F23D55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962"/>
                <a:ext cx="3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RTh</a:t>
                </a:r>
              </a:p>
            </p:txBody>
          </p:sp>
          <p:sp>
            <p:nvSpPr>
              <p:cNvPr id="9231" name="Text Box 15">
                <a:extLst>
                  <a:ext uri="{FF2B5EF4-FFF2-40B4-BE49-F238E27FC236}">
                    <a16:creationId xmlns:a16="http://schemas.microsoft.com/office/drawing/2014/main" id="{09BD7416-F0FC-44E9-609F-2B74D9147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456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zh-CN" sz="1400" b="1">
                    <a:latin typeface="Times New Roman" panose="02020603050405020304" pitchFamily="18" charset="0"/>
                  </a:rPr>
                  <a:t>LFS</a:t>
                </a:r>
              </a:p>
            </p:txBody>
          </p:sp>
          <p:sp>
            <p:nvSpPr>
              <p:cNvPr id="9232" name="Text Box 16">
                <a:extLst>
                  <a:ext uri="{FF2B5EF4-FFF2-40B4-BE49-F238E27FC236}">
                    <a16:creationId xmlns:a16="http://schemas.microsoft.com/office/drawing/2014/main" id="{9C4C4A04-2AED-E954-AC2D-7DBE13F98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64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zh-CN" sz="1400" b="1">
                    <a:latin typeface="Times New Roman" panose="02020603050405020304" pitchFamily="18" charset="0"/>
                  </a:rPr>
                  <a:t>RFS</a:t>
                </a:r>
              </a:p>
            </p:txBody>
          </p:sp>
        </p:grpSp>
      </p:grpSp>
      <p:sp>
        <p:nvSpPr>
          <p:cNvPr id="9233" name="Text Box 17">
            <a:extLst>
              <a:ext uri="{FF2B5EF4-FFF2-40B4-BE49-F238E27FC236}">
                <a16:creationId xmlns:a16="http://schemas.microsoft.com/office/drawing/2014/main" id="{69E90C6A-2C60-02A6-C618-ADD5712D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7013"/>
            <a:ext cx="722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Left Thalamic Single Pulse Electrical Stimulation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2FE3607-B596-6EDB-EB6C-9D3FC640FD54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1035050"/>
            <a:ext cx="8153400" cy="5638800"/>
            <a:chOff x="1010" y="844"/>
            <a:chExt cx="5136" cy="3552"/>
          </a:xfrm>
        </p:grpSpPr>
        <p:pic>
          <p:nvPicPr>
            <p:cNvPr id="10243" name="Picture 3">
              <a:extLst>
                <a:ext uri="{FF2B5EF4-FFF2-40B4-BE49-F238E27FC236}">
                  <a16:creationId xmlns:a16="http://schemas.microsoft.com/office/drawing/2014/main" id="{45D36378-4AB3-20C3-38CB-997A46128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/>
            <a:stretch>
              <a:fillRect/>
            </a:stretch>
          </p:blipFill>
          <p:spPr bwMode="auto">
            <a:xfrm>
              <a:off x="1056" y="844"/>
              <a:ext cx="5090" cy="3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4" name="Group 4">
              <a:extLst>
                <a:ext uri="{FF2B5EF4-FFF2-40B4-BE49-F238E27FC236}">
                  <a16:creationId xmlns:a16="http://schemas.microsoft.com/office/drawing/2014/main" id="{877ACB3A-91D3-CB33-DF79-194B6ABEC4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0" y="1104"/>
              <a:ext cx="652" cy="2984"/>
              <a:chOff x="432" y="768"/>
              <a:chExt cx="652" cy="2984"/>
            </a:xfrm>
          </p:grpSpPr>
          <p:sp>
            <p:nvSpPr>
              <p:cNvPr id="10245" name="Oval 5">
                <a:extLst>
                  <a:ext uri="{FF2B5EF4-FFF2-40B4-BE49-F238E27FC236}">
                    <a16:creationId xmlns:a16="http://schemas.microsoft.com/office/drawing/2014/main" id="{18546CF7-08E7-D2E6-3739-ADC0BEAF8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768"/>
                <a:ext cx="256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6" name="Oval 6">
                <a:extLst>
                  <a:ext uri="{FF2B5EF4-FFF2-40B4-BE49-F238E27FC236}">
                    <a16:creationId xmlns:a16="http://schemas.microsoft.com/office/drawing/2014/main" id="{D745BF4C-FA00-3D93-001F-833C5522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1262"/>
                <a:ext cx="256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7" name="Oval 7">
                <a:extLst>
                  <a:ext uri="{FF2B5EF4-FFF2-40B4-BE49-F238E27FC236}">
                    <a16:creationId xmlns:a16="http://schemas.microsoft.com/office/drawing/2014/main" id="{D392ADBB-DA2F-94AA-E801-AA143056F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778"/>
                <a:ext cx="186" cy="1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Oval 8">
                <a:extLst>
                  <a:ext uri="{FF2B5EF4-FFF2-40B4-BE49-F238E27FC236}">
                    <a16:creationId xmlns:a16="http://schemas.microsoft.com/office/drawing/2014/main" id="{2F3AB7F5-CAF9-19FA-51FA-4D1A0896B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1976"/>
                <a:ext cx="185" cy="1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9" name="Oval 9">
                <a:extLst>
                  <a:ext uri="{FF2B5EF4-FFF2-40B4-BE49-F238E27FC236}">
                    <a16:creationId xmlns:a16="http://schemas.microsoft.com/office/drawing/2014/main" id="{800076B3-3DA6-D88B-A990-7146CC3DA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181"/>
                <a:ext cx="291" cy="7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0" name="Oval 10">
                <a:extLst>
                  <a:ext uri="{FF2B5EF4-FFF2-40B4-BE49-F238E27FC236}">
                    <a16:creationId xmlns:a16="http://schemas.microsoft.com/office/drawing/2014/main" id="{C5E08199-F1F3-27C3-CE63-21E4D5C50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2963"/>
                <a:ext cx="290" cy="7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1" name="Text Box 11">
                <a:extLst>
                  <a:ext uri="{FF2B5EF4-FFF2-40B4-BE49-F238E27FC236}">
                    <a16:creationId xmlns:a16="http://schemas.microsoft.com/office/drawing/2014/main" id="{9ED0F805-00AF-441D-698B-CB1EB34B7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" y="913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  <p:sp>
            <p:nvSpPr>
              <p:cNvPr id="10252" name="Text Box 12">
                <a:extLst>
                  <a:ext uri="{FF2B5EF4-FFF2-40B4-BE49-F238E27FC236}">
                    <a16:creationId xmlns:a16="http://schemas.microsoft.com/office/drawing/2014/main" id="{74A7CAC3-0E92-A432-1D8B-52388EC18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" y="1420"/>
                <a:ext cx="3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LS</a:t>
                </a:r>
              </a:p>
            </p:txBody>
          </p:sp>
          <p:sp>
            <p:nvSpPr>
              <p:cNvPr id="10253" name="Text Box 13">
                <a:extLst>
                  <a:ext uri="{FF2B5EF4-FFF2-40B4-BE49-F238E27FC236}">
                    <a16:creationId xmlns:a16="http://schemas.microsoft.com/office/drawing/2014/main" id="{06D0B3AD-3643-099D-C5CF-0735D8472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77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LTh</a:t>
                </a:r>
              </a:p>
            </p:txBody>
          </p:sp>
          <p:sp>
            <p:nvSpPr>
              <p:cNvPr id="10254" name="Text Box 14">
                <a:extLst>
                  <a:ext uri="{FF2B5EF4-FFF2-40B4-BE49-F238E27FC236}">
                    <a16:creationId xmlns:a16="http://schemas.microsoft.com/office/drawing/2014/main" id="{A9FC5CF6-3D69-2B86-FED0-4168BFD05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962"/>
                <a:ext cx="3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RTh</a:t>
                </a:r>
              </a:p>
            </p:txBody>
          </p:sp>
          <p:sp>
            <p:nvSpPr>
              <p:cNvPr id="10255" name="Text Box 15">
                <a:extLst>
                  <a:ext uri="{FF2B5EF4-FFF2-40B4-BE49-F238E27FC236}">
                    <a16:creationId xmlns:a16="http://schemas.microsoft.com/office/drawing/2014/main" id="{810538E2-C6E7-D05E-DF1C-207620512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456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zh-CN" sz="1400" b="1">
                    <a:latin typeface="Times New Roman" panose="02020603050405020304" pitchFamily="18" charset="0"/>
                  </a:rPr>
                  <a:t>LFS</a:t>
                </a:r>
              </a:p>
            </p:txBody>
          </p:sp>
          <p:sp>
            <p:nvSpPr>
              <p:cNvPr id="10256" name="Text Box 16">
                <a:extLst>
                  <a:ext uri="{FF2B5EF4-FFF2-40B4-BE49-F238E27FC236}">
                    <a16:creationId xmlns:a16="http://schemas.microsoft.com/office/drawing/2014/main" id="{9542C578-8C8A-F0A2-537E-503BE0998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64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zh-CN" sz="1400" b="1">
                    <a:latin typeface="Times New Roman" panose="02020603050405020304" pitchFamily="18" charset="0"/>
                  </a:rPr>
                  <a:t>RFS</a:t>
                </a:r>
              </a:p>
            </p:txBody>
          </p:sp>
        </p:grpSp>
      </p:grpSp>
      <p:sp>
        <p:nvSpPr>
          <p:cNvPr id="10257" name="Text Box 17">
            <a:extLst>
              <a:ext uri="{FF2B5EF4-FFF2-40B4-BE49-F238E27FC236}">
                <a16:creationId xmlns:a16="http://schemas.microsoft.com/office/drawing/2014/main" id="{D763C2FB-B735-3C90-1A73-278B09F7A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7013"/>
            <a:ext cx="744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Right Thalamic Single Pulse Electrical Stimulation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736E0196-9528-446D-A4F2-D4B2873C0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82875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4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Interictal 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AB1BA41E-0EC4-57FB-0A97-1B7F4F8787F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850"/>
            <a:ext cx="8596313" cy="6432550"/>
            <a:chOff x="432" y="6"/>
            <a:chExt cx="5415" cy="4052"/>
          </a:xfrm>
        </p:grpSpPr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E42CC6D2-95D9-C716-1FF1-5A8BD4B9D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6"/>
              <a:ext cx="5367" cy="4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292" name="Group 4">
              <a:extLst>
                <a:ext uri="{FF2B5EF4-FFF2-40B4-BE49-F238E27FC236}">
                  <a16:creationId xmlns:a16="http://schemas.microsoft.com/office/drawing/2014/main" id="{389D36F0-4138-B214-C3BA-CA79995F9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768"/>
              <a:ext cx="652" cy="2984"/>
              <a:chOff x="432" y="768"/>
              <a:chExt cx="652" cy="2984"/>
            </a:xfrm>
          </p:grpSpPr>
          <p:sp>
            <p:nvSpPr>
              <p:cNvPr id="12293" name="Oval 5">
                <a:extLst>
                  <a:ext uri="{FF2B5EF4-FFF2-40B4-BE49-F238E27FC236}">
                    <a16:creationId xmlns:a16="http://schemas.microsoft.com/office/drawing/2014/main" id="{C550BA69-6541-5A32-6556-AF2E78A1D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768"/>
                <a:ext cx="256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" name="Oval 6">
                <a:extLst>
                  <a:ext uri="{FF2B5EF4-FFF2-40B4-BE49-F238E27FC236}">
                    <a16:creationId xmlns:a16="http://schemas.microsoft.com/office/drawing/2014/main" id="{1380E865-3D1B-DD24-58E0-B37AE64A2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1262"/>
                <a:ext cx="256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5" name="Oval 7">
                <a:extLst>
                  <a:ext uri="{FF2B5EF4-FFF2-40B4-BE49-F238E27FC236}">
                    <a16:creationId xmlns:a16="http://schemas.microsoft.com/office/drawing/2014/main" id="{3459D3EE-8D70-2394-8D84-108188F28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778"/>
                <a:ext cx="186" cy="1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" name="Oval 8">
                <a:extLst>
                  <a:ext uri="{FF2B5EF4-FFF2-40B4-BE49-F238E27FC236}">
                    <a16:creationId xmlns:a16="http://schemas.microsoft.com/office/drawing/2014/main" id="{D8A99F85-0606-2EDC-BAF3-FFBA57F9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1976"/>
                <a:ext cx="185" cy="19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7" name="Oval 9">
                <a:extLst>
                  <a:ext uri="{FF2B5EF4-FFF2-40B4-BE49-F238E27FC236}">
                    <a16:creationId xmlns:a16="http://schemas.microsoft.com/office/drawing/2014/main" id="{AF00D9B7-8C8A-02D5-6549-3A7802EF3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181"/>
                <a:ext cx="291" cy="7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8" name="Oval 10">
                <a:extLst>
                  <a:ext uri="{FF2B5EF4-FFF2-40B4-BE49-F238E27FC236}">
                    <a16:creationId xmlns:a16="http://schemas.microsoft.com/office/drawing/2014/main" id="{BBE58CDC-5229-9DD1-4CCE-C98F2CCF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2963"/>
                <a:ext cx="290" cy="7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" name="Text Box 11">
                <a:extLst>
                  <a:ext uri="{FF2B5EF4-FFF2-40B4-BE49-F238E27FC236}">
                    <a16:creationId xmlns:a16="http://schemas.microsoft.com/office/drawing/2014/main" id="{3ECEA1ED-F7A4-0B51-6BA0-52989156B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" y="913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RS</a:t>
                </a:r>
              </a:p>
            </p:txBody>
          </p:sp>
          <p:sp>
            <p:nvSpPr>
              <p:cNvPr id="12300" name="Text Box 12">
                <a:extLst>
                  <a:ext uri="{FF2B5EF4-FFF2-40B4-BE49-F238E27FC236}">
                    <a16:creationId xmlns:a16="http://schemas.microsoft.com/office/drawing/2014/main" id="{117A7A2C-B73A-17D1-414A-7C246F867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" y="1420"/>
                <a:ext cx="3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LS</a:t>
                </a:r>
              </a:p>
            </p:txBody>
          </p:sp>
          <p:sp>
            <p:nvSpPr>
              <p:cNvPr id="12301" name="Text Box 13">
                <a:extLst>
                  <a:ext uri="{FF2B5EF4-FFF2-40B4-BE49-F238E27FC236}">
                    <a16:creationId xmlns:a16="http://schemas.microsoft.com/office/drawing/2014/main" id="{706ED5C9-9D46-CA4C-4E6C-FF9F30634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77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LTh</a:t>
                </a:r>
              </a:p>
            </p:txBody>
          </p:sp>
          <p:sp>
            <p:nvSpPr>
              <p:cNvPr id="12302" name="Text Box 14">
                <a:extLst>
                  <a:ext uri="{FF2B5EF4-FFF2-40B4-BE49-F238E27FC236}">
                    <a16:creationId xmlns:a16="http://schemas.microsoft.com/office/drawing/2014/main" id="{672BE8D9-F932-75C9-630C-C85F20DDE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1962"/>
                <a:ext cx="36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altLang="zh-CN" sz="1400" b="1">
                    <a:latin typeface="Times New Roman" panose="02020603050405020304" pitchFamily="18" charset="0"/>
                  </a:rPr>
                  <a:t>RTh</a:t>
                </a:r>
              </a:p>
            </p:txBody>
          </p:sp>
          <p:sp>
            <p:nvSpPr>
              <p:cNvPr id="12303" name="Text Box 15">
                <a:extLst>
                  <a:ext uri="{FF2B5EF4-FFF2-40B4-BE49-F238E27FC236}">
                    <a16:creationId xmlns:a16="http://schemas.microsoft.com/office/drawing/2014/main" id="{B85B7F06-563A-E0BD-14CA-EBA5D0626A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456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zh-CN" sz="1400" b="1">
                    <a:latin typeface="Times New Roman" panose="02020603050405020304" pitchFamily="18" charset="0"/>
                  </a:rPr>
                  <a:t>LFS</a:t>
                </a:r>
              </a:p>
            </p:txBody>
          </p:sp>
          <p:sp>
            <p:nvSpPr>
              <p:cNvPr id="12304" name="Text Box 16">
                <a:extLst>
                  <a:ext uri="{FF2B5EF4-FFF2-40B4-BE49-F238E27FC236}">
                    <a16:creationId xmlns:a16="http://schemas.microsoft.com/office/drawing/2014/main" id="{0C84A801-E227-17E5-A810-292919779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264"/>
                <a:ext cx="4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altLang="zh-CN" sz="1400" b="1">
                    <a:latin typeface="Times New Roman" panose="02020603050405020304" pitchFamily="18" charset="0"/>
                  </a:rPr>
                  <a:t>RFS</a:t>
                </a:r>
              </a:p>
            </p:txBody>
          </p:sp>
        </p:grp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974E3C5C-27B5-4067-DA46-2B8F75698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82875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44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Subclinical seizures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Text Box 17">
            <a:extLst>
              <a:ext uri="{FF2B5EF4-FFF2-40B4-BE49-F238E27FC236}">
                <a16:creationId xmlns:a16="http://schemas.microsoft.com/office/drawing/2014/main" id="{D8890740-B7A4-8F62-1B0B-310FB59F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Seizure reference montage</a:t>
            </a:r>
          </a:p>
        </p:txBody>
      </p:sp>
      <p:grpSp>
        <p:nvGrpSpPr>
          <p:cNvPr id="6164" name="Group 20">
            <a:extLst>
              <a:ext uri="{FF2B5EF4-FFF2-40B4-BE49-F238E27FC236}">
                <a16:creationId xmlns:a16="http://schemas.microsoft.com/office/drawing/2014/main" id="{9EDF9D84-5843-2C7B-6DFF-EEC18799594F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2079625"/>
            <a:ext cx="8713788" cy="3863975"/>
            <a:chOff x="22" y="1310"/>
            <a:chExt cx="5489" cy="2434"/>
          </a:xfrm>
        </p:grpSpPr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DD4E91F0-2951-10A6-481D-27AB20F523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5" y="1412"/>
              <a:ext cx="1461" cy="2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s-ES" altLang="zh-CN" sz="1400" b="1"/>
                <a:t>Right scalp</a:t>
              </a:r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r>
                <a:rPr lang="es-ES" altLang="zh-CN" sz="1400" b="1"/>
                <a:t>Left scalp</a:t>
              </a:r>
            </a:p>
            <a:p>
              <a:pPr eaLnBrk="0" hangingPunct="0"/>
              <a:endParaRPr lang="es-ES" altLang="zh-CN" sz="1400" b="1"/>
            </a:p>
            <a:p>
              <a:pPr eaLnBrk="0" hangingPunct="0"/>
              <a:r>
                <a:rPr lang="es-ES" altLang="zh-CN" sz="1400" b="1"/>
                <a:t>Left Thalamic electrode  </a:t>
              </a:r>
            </a:p>
            <a:p>
              <a:pPr eaLnBrk="0" hangingPunct="0"/>
              <a:r>
                <a:rPr lang="en-GB" altLang="zh-CN" sz="1400" b="1"/>
                <a:t>Right Thalamic electrode </a:t>
              </a:r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r>
                <a:rPr lang="es-ES" altLang="zh-CN" sz="1400" b="1"/>
                <a:t>Left Frontal strip</a:t>
              </a:r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r>
                <a:rPr lang="es-ES" altLang="zh-CN" sz="1400" b="1"/>
                <a:t>Right Frontal strip</a:t>
              </a:r>
            </a:p>
            <a:p>
              <a:pPr eaLnBrk="0" hangingPunct="0"/>
              <a:endParaRPr lang="es-ES" altLang="zh-CN" sz="1400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9D187B2A-4CFC-2165-0874-9377617E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2"/>
              <a:ext cx="144" cy="13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E36492D9-185C-785E-DC4C-FFDFA1B762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28" y="2080"/>
              <a:ext cx="274" cy="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s-ES" altLang="zh-CN" sz="700" b="1"/>
                <a:t>2</a:t>
              </a:r>
            </a:p>
            <a:p>
              <a:pPr algn="r" eaLnBrk="0" hangingPunct="0"/>
              <a:r>
                <a:rPr lang="es-ES" altLang="zh-CN" sz="700" b="1"/>
                <a:t>3 </a:t>
              </a:r>
              <a:endParaRPr lang="es-ES" altLang="zh-CN" sz="100" b="1"/>
            </a:p>
            <a:p>
              <a:pPr algn="r" eaLnBrk="0" hangingPunct="0"/>
              <a:endParaRPr lang="es-ES" altLang="zh-CN" sz="100" b="1"/>
            </a:p>
            <a:p>
              <a:pPr algn="r" eaLnBrk="0" hangingPunct="0"/>
              <a:r>
                <a:rPr lang="es-ES" altLang="zh-CN" sz="700" b="1"/>
                <a:t>2</a:t>
              </a:r>
            </a:p>
            <a:p>
              <a:pPr algn="r" eaLnBrk="0" hangingPunct="0"/>
              <a:r>
                <a:rPr lang="es-ES" altLang="zh-CN" sz="700" b="1"/>
                <a:t>3</a:t>
              </a:r>
              <a:endParaRPr lang="es-ES" altLang="zh-CN" sz="100" b="1"/>
            </a:p>
            <a:p>
              <a:pPr algn="r" eaLnBrk="0" hangingPunct="0"/>
              <a:endParaRPr lang="es-ES" altLang="zh-CN" sz="100" b="1"/>
            </a:p>
            <a:p>
              <a:pPr algn="r" eaLnBrk="0" hangingPunct="0"/>
              <a:r>
                <a:rPr lang="es-ES" altLang="zh-CN" sz="700" b="1"/>
                <a:t>1</a:t>
              </a:r>
            </a:p>
            <a:p>
              <a:pPr algn="r" eaLnBrk="0" hangingPunct="0"/>
              <a:r>
                <a:rPr lang="es-ES" altLang="zh-CN" sz="700" b="1"/>
                <a:t>2</a:t>
              </a:r>
            </a:p>
            <a:p>
              <a:pPr algn="r" eaLnBrk="0" hangingPunct="0"/>
              <a:r>
                <a:rPr lang="es-ES" altLang="zh-CN" sz="700" b="1"/>
                <a:t>3</a:t>
              </a:r>
            </a:p>
            <a:p>
              <a:pPr algn="r" eaLnBrk="0" hangingPunct="0"/>
              <a:r>
                <a:rPr lang="es-ES" altLang="zh-CN" sz="700" b="1"/>
                <a:t>4</a:t>
              </a:r>
            </a:p>
            <a:p>
              <a:pPr algn="r" eaLnBrk="0" hangingPunct="0"/>
              <a:r>
                <a:rPr lang="es-ES" altLang="zh-CN" sz="700" b="1"/>
                <a:t>5</a:t>
              </a:r>
            </a:p>
            <a:p>
              <a:pPr algn="r" eaLnBrk="0" hangingPunct="0"/>
              <a:r>
                <a:rPr lang="es-ES" altLang="zh-CN" sz="700" b="1"/>
                <a:t>6</a:t>
              </a:r>
            </a:p>
            <a:p>
              <a:pPr algn="r" eaLnBrk="0" hangingPunct="0"/>
              <a:r>
                <a:rPr lang="es-ES" altLang="zh-CN" sz="700" b="1"/>
                <a:t>7</a:t>
              </a:r>
            </a:p>
            <a:p>
              <a:pPr algn="r" eaLnBrk="0" hangingPunct="0"/>
              <a:r>
                <a:rPr lang="es-ES" altLang="zh-CN" sz="700" b="1"/>
                <a:t>8</a:t>
              </a:r>
              <a:endParaRPr lang="es-ES" altLang="zh-CN" sz="100" b="1"/>
            </a:p>
            <a:p>
              <a:pPr algn="r" eaLnBrk="0" hangingPunct="0"/>
              <a:endParaRPr lang="es-ES" altLang="zh-CN" sz="100" b="1"/>
            </a:p>
            <a:p>
              <a:pPr algn="r" eaLnBrk="0" hangingPunct="0"/>
              <a:r>
                <a:rPr lang="es-ES" altLang="zh-CN" sz="700" b="1"/>
                <a:t>1</a:t>
              </a:r>
            </a:p>
            <a:p>
              <a:pPr algn="r" eaLnBrk="0" hangingPunct="0"/>
              <a:r>
                <a:rPr lang="es-ES" altLang="zh-CN" sz="700" b="1"/>
                <a:t>2</a:t>
              </a:r>
            </a:p>
            <a:p>
              <a:pPr algn="r" eaLnBrk="0" hangingPunct="0"/>
              <a:r>
                <a:rPr lang="es-ES" altLang="zh-CN" sz="700" b="1"/>
                <a:t>3</a:t>
              </a:r>
            </a:p>
            <a:p>
              <a:pPr algn="r" eaLnBrk="0" hangingPunct="0"/>
              <a:r>
                <a:rPr lang="es-ES" altLang="zh-CN" sz="700" b="1"/>
                <a:t>4</a:t>
              </a:r>
            </a:p>
            <a:p>
              <a:pPr algn="r" eaLnBrk="0" hangingPunct="0"/>
              <a:r>
                <a:rPr lang="es-ES" altLang="zh-CN" sz="700" b="1"/>
                <a:t>5</a:t>
              </a:r>
            </a:p>
            <a:p>
              <a:pPr algn="r" eaLnBrk="0" hangingPunct="0"/>
              <a:r>
                <a:rPr lang="es-ES" altLang="zh-CN" sz="700" b="1"/>
                <a:t>6</a:t>
              </a:r>
            </a:p>
            <a:p>
              <a:pPr algn="r" eaLnBrk="0" hangingPunct="0"/>
              <a:r>
                <a:rPr lang="es-ES" altLang="zh-CN" sz="700" b="1"/>
                <a:t>7</a:t>
              </a:r>
            </a:p>
            <a:p>
              <a:pPr algn="r" eaLnBrk="0" hangingPunct="0"/>
              <a:r>
                <a:rPr lang="es-ES" altLang="zh-CN" sz="700" b="1"/>
                <a:t>8</a:t>
              </a:r>
            </a:p>
            <a:p>
              <a:pPr algn="r" eaLnBrk="0" hangingPunct="0"/>
              <a:endParaRPr lang="es-ES" altLang="zh-CN" sz="700" b="1"/>
            </a:p>
          </p:txBody>
        </p:sp>
        <p:grpSp>
          <p:nvGrpSpPr>
            <p:cNvPr id="6153" name="Group 9">
              <a:extLst>
                <a:ext uri="{FF2B5EF4-FFF2-40B4-BE49-F238E27FC236}">
                  <a16:creationId xmlns:a16="http://schemas.microsoft.com/office/drawing/2014/main" id="{E7D4A3BA-0249-6558-9ACB-05F19F314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" y="1412"/>
              <a:ext cx="1670" cy="2092"/>
              <a:chOff x="2961" y="1444"/>
              <a:chExt cx="2520" cy="2770"/>
            </a:xfrm>
          </p:grpSpPr>
          <p:sp>
            <p:nvSpPr>
              <p:cNvPr id="6154" name="Line 10">
                <a:extLst>
                  <a:ext uri="{FF2B5EF4-FFF2-40B4-BE49-F238E27FC236}">
                    <a16:creationId xmlns:a16="http://schemas.microsoft.com/office/drawing/2014/main" id="{E68B55E7-2CB2-E97A-C0A7-318278150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189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" name="Line 11">
                <a:extLst>
                  <a:ext uri="{FF2B5EF4-FFF2-40B4-BE49-F238E27FC236}">
                    <a16:creationId xmlns:a16="http://schemas.microsoft.com/office/drawing/2014/main" id="{551FC1AE-91CD-6016-1E25-947316FC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234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Line 12">
                <a:extLst>
                  <a:ext uri="{FF2B5EF4-FFF2-40B4-BE49-F238E27FC236}">
                    <a16:creationId xmlns:a16="http://schemas.microsoft.com/office/drawing/2014/main" id="{A331E284-F63A-7FCF-B651-6408C197D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254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Line 13">
                <a:extLst>
                  <a:ext uri="{FF2B5EF4-FFF2-40B4-BE49-F238E27FC236}">
                    <a16:creationId xmlns:a16="http://schemas.microsoft.com/office/drawing/2014/main" id="{103F1D4A-5240-CF95-EA0E-41D2DBA67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272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Line 14">
                <a:extLst>
                  <a:ext uri="{FF2B5EF4-FFF2-40B4-BE49-F238E27FC236}">
                    <a16:creationId xmlns:a16="http://schemas.microsoft.com/office/drawing/2014/main" id="{744C865D-AD9C-03A2-3057-976ED3157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346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Line 15">
                <a:extLst>
                  <a:ext uri="{FF2B5EF4-FFF2-40B4-BE49-F238E27FC236}">
                    <a16:creationId xmlns:a16="http://schemas.microsoft.com/office/drawing/2014/main" id="{10676708-C789-CBD4-5B9E-59D7F3D04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421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Line 16">
                <a:extLst>
                  <a:ext uri="{FF2B5EF4-FFF2-40B4-BE49-F238E27FC236}">
                    <a16:creationId xmlns:a16="http://schemas.microsoft.com/office/drawing/2014/main" id="{111EA6E5-DEB3-F066-56E1-105686BD4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1" y="144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163" name="Picture 19">
              <a:extLst>
                <a:ext uri="{FF2B5EF4-FFF2-40B4-BE49-F238E27FC236}">
                  <a16:creationId xmlns:a16="http://schemas.microsoft.com/office/drawing/2014/main" id="{078F1203-B798-07ED-8DCB-DA70E265B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739"/>
            <a:stretch>
              <a:fillRect/>
            </a:stretch>
          </p:blipFill>
          <p:spPr bwMode="auto">
            <a:xfrm>
              <a:off x="1746" y="1310"/>
              <a:ext cx="3765" cy="2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>
            <a:extLst>
              <a:ext uri="{FF2B5EF4-FFF2-40B4-BE49-F238E27FC236}">
                <a16:creationId xmlns:a16="http://schemas.microsoft.com/office/drawing/2014/main" id="{D99981BA-1C3B-936F-355D-650BEFCF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3671888" cy="5040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09" name="Group 37">
            <a:extLst>
              <a:ext uri="{FF2B5EF4-FFF2-40B4-BE49-F238E27FC236}">
                <a16:creationId xmlns:a16="http://schemas.microsoft.com/office/drawing/2014/main" id="{D346CD29-9DB8-23C7-7291-1C567ABA9876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338263"/>
            <a:ext cx="8640762" cy="4970462"/>
            <a:chOff x="113" y="843"/>
            <a:chExt cx="5443" cy="3131"/>
          </a:xfrm>
        </p:grpSpPr>
        <p:pic>
          <p:nvPicPr>
            <p:cNvPr id="3096" name="Picture 24">
              <a:extLst>
                <a:ext uri="{FF2B5EF4-FFF2-40B4-BE49-F238E27FC236}">
                  <a16:creationId xmlns:a16="http://schemas.microsoft.com/office/drawing/2014/main" id="{D19B0231-6546-32D4-1079-CDC1062DF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5"/>
            <a:stretch>
              <a:fillRect/>
            </a:stretch>
          </p:blipFill>
          <p:spPr bwMode="auto">
            <a:xfrm>
              <a:off x="1610" y="843"/>
              <a:ext cx="3946" cy="2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97" name="Text Box 25">
              <a:extLst>
                <a:ext uri="{FF2B5EF4-FFF2-40B4-BE49-F238E27FC236}">
                  <a16:creationId xmlns:a16="http://schemas.microsoft.com/office/drawing/2014/main" id="{0A7BA518-6BCB-0B99-6851-9C006B27D22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" y="1026"/>
              <a:ext cx="1461" cy="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s-ES" altLang="zh-CN" sz="1400" b="1"/>
                <a:t>Right scalp</a:t>
              </a:r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r>
                <a:rPr lang="es-ES" altLang="zh-CN" sz="1400" b="1"/>
                <a:t>Left scalp</a:t>
              </a:r>
            </a:p>
            <a:p>
              <a:pPr eaLnBrk="0" hangingPunct="0"/>
              <a:endParaRPr lang="es-ES" altLang="zh-CN" sz="1600" b="1"/>
            </a:p>
            <a:p>
              <a:pPr eaLnBrk="0" hangingPunct="0"/>
              <a:r>
                <a:rPr lang="es-ES" altLang="zh-CN" sz="1200" b="1"/>
                <a:t>Left Thalamic electrode  </a:t>
              </a:r>
            </a:p>
            <a:p>
              <a:pPr eaLnBrk="0" hangingPunct="0"/>
              <a:r>
                <a:rPr lang="en-GB" altLang="zh-CN" sz="1200" b="1"/>
                <a:t>Right Thalamic electrode </a:t>
              </a:r>
            </a:p>
            <a:p>
              <a:pPr eaLnBrk="0" hangingPunct="0"/>
              <a:endParaRPr lang="es-ES" altLang="zh-CN" sz="1200" b="1"/>
            </a:p>
            <a:p>
              <a:pPr eaLnBrk="0" hangingPunct="0"/>
              <a:endParaRPr lang="es-ES" altLang="zh-CN" sz="1200" b="1"/>
            </a:p>
            <a:p>
              <a:pPr eaLnBrk="0" hangingPunct="0"/>
              <a:r>
                <a:rPr lang="es-ES" altLang="zh-CN" sz="1400" b="1"/>
                <a:t>Left Frontal strip</a:t>
              </a:r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endParaRPr lang="es-ES" altLang="zh-CN" sz="1400" b="1"/>
            </a:p>
            <a:p>
              <a:pPr eaLnBrk="0" hangingPunct="0"/>
              <a:r>
                <a:rPr lang="es-ES" altLang="zh-CN" sz="1400" b="1"/>
                <a:t>Right Frontal strip</a:t>
              </a:r>
            </a:p>
            <a:p>
              <a:pPr eaLnBrk="0" hangingPunct="0"/>
              <a:endParaRPr lang="es-ES" altLang="zh-CN" sz="1400"/>
            </a:p>
          </p:txBody>
        </p:sp>
        <p:sp>
          <p:nvSpPr>
            <p:cNvPr id="3101" name="Line 29">
              <a:extLst>
                <a:ext uri="{FF2B5EF4-FFF2-40B4-BE49-F238E27FC236}">
                  <a16:creationId xmlns:a16="http://schemas.microsoft.com/office/drawing/2014/main" id="{D09087D4-4004-5D52-DD57-B2119F29B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1344"/>
              <a:ext cx="1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Line 30">
              <a:extLst>
                <a:ext uri="{FF2B5EF4-FFF2-40B4-BE49-F238E27FC236}">
                  <a16:creationId xmlns:a16="http://schemas.microsoft.com/office/drawing/2014/main" id="{CC4B7073-E642-D87D-1E35-4FC9734FF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1888"/>
              <a:ext cx="1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Line 31">
              <a:extLst>
                <a:ext uri="{FF2B5EF4-FFF2-40B4-BE49-F238E27FC236}">
                  <a16:creationId xmlns:a16="http://schemas.microsoft.com/office/drawing/2014/main" id="{782DAED4-903D-E491-C4C6-3BA7BA37B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000"/>
              <a:ext cx="1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32">
              <a:extLst>
                <a:ext uri="{FF2B5EF4-FFF2-40B4-BE49-F238E27FC236}">
                  <a16:creationId xmlns:a16="http://schemas.microsoft.com/office/drawing/2014/main" id="{EE228093-1173-FC5D-72C3-9F6774106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115"/>
              <a:ext cx="1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33">
              <a:extLst>
                <a:ext uri="{FF2B5EF4-FFF2-40B4-BE49-F238E27FC236}">
                  <a16:creationId xmlns:a16="http://schemas.microsoft.com/office/drawing/2014/main" id="{95CCEE4C-A142-EEB5-2FEA-EE95EDD05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840"/>
              <a:ext cx="15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34">
              <a:extLst>
                <a:ext uri="{FF2B5EF4-FFF2-40B4-BE49-F238E27FC236}">
                  <a16:creationId xmlns:a16="http://schemas.microsoft.com/office/drawing/2014/main" id="{CFB50642-6CB5-1645-546A-085BCB56E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566"/>
              <a:ext cx="15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35">
              <a:extLst>
                <a:ext uri="{FF2B5EF4-FFF2-40B4-BE49-F238E27FC236}">
                  <a16:creationId xmlns:a16="http://schemas.microsoft.com/office/drawing/2014/main" id="{55896588-76D4-9850-8AD0-D419CDB6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845"/>
              <a:ext cx="1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8" name="Text Box 36">
            <a:extLst>
              <a:ext uri="{FF2B5EF4-FFF2-40B4-BE49-F238E27FC236}">
                <a16:creationId xmlns:a16="http://schemas.microsoft.com/office/drawing/2014/main" id="{74FE604E-6926-CCBC-4642-9906BDF4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zh-CN" sz="3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Seizure bipolar montage</a:t>
            </a:r>
            <a:endParaRPr lang="en-US" altLang="zh-CN" sz="3600" b="1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</Words>
  <Application>Microsoft Office PowerPoint</Application>
  <PresentationFormat>全屏显示(4:3)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Nicolet</dc:creator>
  <cp:lastModifiedBy>Chen YANG (20215392)</cp:lastModifiedBy>
  <cp:revision>3</cp:revision>
  <dcterms:created xsi:type="dcterms:W3CDTF">2011-05-23T08:14:41Z</dcterms:created>
  <dcterms:modified xsi:type="dcterms:W3CDTF">2024-01-25T12:05:37Z</dcterms:modified>
</cp:coreProperties>
</file>