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66"/>
    <p:restoredTop sz="67849"/>
  </p:normalViewPr>
  <p:slideViewPr>
    <p:cSldViewPr snapToGrid="0" snapToObjects="1">
      <p:cViewPr varScale="1">
        <p:scale>
          <a:sx n="100" d="100"/>
          <a:sy n="100" d="100"/>
        </p:scale>
        <p:origin x="14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7D7FB-227B-4D8C-AA2D-E0596CF1319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7B28E07-B25D-4A55-AD66-49258304BEB1}">
      <dgm:prSet/>
      <dgm:spPr/>
      <dgm:t>
        <a:bodyPr/>
        <a:lstStyle/>
        <a:p>
          <a:pPr>
            <a:defRPr cap="all"/>
          </a:pPr>
          <a:r>
            <a:rPr lang="en-US"/>
            <a:t>We had some previous exposure to NLP.</a:t>
          </a:r>
        </a:p>
      </dgm:t>
    </dgm:pt>
    <dgm:pt modelId="{114EBAD4-D8AD-4642-9688-FA05B4D49366}" type="parTrans" cxnId="{44ED2106-4EB5-4D5B-BD7A-CE12EFB86E36}">
      <dgm:prSet/>
      <dgm:spPr/>
      <dgm:t>
        <a:bodyPr/>
        <a:lstStyle/>
        <a:p>
          <a:endParaRPr lang="en-US"/>
        </a:p>
      </dgm:t>
    </dgm:pt>
    <dgm:pt modelId="{18962782-0242-428C-BB3E-54CAD2C99F7A}" type="sibTrans" cxnId="{44ED2106-4EB5-4D5B-BD7A-CE12EFB86E36}">
      <dgm:prSet/>
      <dgm:spPr/>
      <dgm:t>
        <a:bodyPr/>
        <a:lstStyle/>
        <a:p>
          <a:endParaRPr lang="en-US"/>
        </a:p>
      </dgm:t>
    </dgm:pt>
    <dgm:pt modelId="{A5D3DEED-1F7D-41CC-AC09-5B1DF9B5E9AB}">
      <dgm:prSet/>
      <dgm:spPr/>
      <dgm:t>
        <a:bodyPr/>
        <a:lstStyle/>
        <a:p>
          <a:pPr>
            <a:defRPr cap="all"/>
          </a:pPr>
          <a:r>
            <a:rPr lang="en-US"/>
            <a:t>Wanted to integrate a project with NLP.</a:t>
          </a:r>
        </a:p>
      </dgm:t>
    </dgm:pt>
    <dgm:pt modelId="{90C81FD0-8128-48C8-9ACE-20689531783C}" type="parTrans" cxnId="{AAEE23DA-5123-47D6-8ABF-B2163CF45AA7}">
      <dgm:prSet/>
      <dgm:spPr/>
      <dgm:t>
        <a:bodyPr/>
        <a:lstStyle/>
        <a:p>
          <a:endParaRPr lang="en-US"/>
        </a:p>
      </dgm:t>
    </dgm:pt>
    <dgm:pt modelId="{F20CE4E7-C411-45AE-A67E-2FA09C6F1384}" type="sibTrans" cxnId="{AAEE23DA-5123-47D6-8ABF-B2163CF45AA7}">
      <dgm:prSet/>
      <dgm:spPr/>
      <dgm:t>
        <a:bodyPr/>
        <a:lstStyle/>
        <a:p>
          <a:endParaRPr lang="en-US"/>
        </a:p>
      </dgm:t>
    </dgm:pt>
    <dgm:pt modelId="{265B9FB4-905C-4D7E-A949-B26774084DCA}" type="pres">
      <dgm:prSet presAssocID="{A057D7FB-227B-4D8C-AA2D-E0596CF1319C}" presName="root" presStyleCnt="0">
        <dgm:presLayoutVars>
          <dgm:dir/>
          <dgm:resizeHandles val="exact"/>
        </dgm:presLayoutVars>
      </dgm:prSet>
      <dgm:spPr/>
    </dgm:pt>
    <dgm:pt modelId="{1C60F016-C09B-46E2-80A2-3B7145E0EE14}" type="pres">
      <dgm:prSet presAssocID="{97B28E07-B25D-4A55-AD66-49258304BEB1}" presName="compNode" presStyleCnt="0"/>
      <dgm:spPr/>
    </dgm:pt>
    <dgm:pt modelId="{414ECBD2-52A9-4255-ABF2-731539FD549D}" type="pres">
      <dgm:prSet presAssocID="{97B28E07-B25D-4A55-AD66-49258304BEB1}" presName="iconBgRect" presStyleLbl="bgShp" presStyleIdx="0" presStyleCnt="2"/>
      <dgm:spPr>
        <a:prstGeom prst="round2DiagRect">
          <a:avLst>
            <a:gd name="adj1" fmla="val 29727"/>
            <a:gd name="adj2" fmla="val 0"/>
          </a:avLst>
        </a:prstGeom>
      </dgm:spPr>
    </dgm:pt>
    <dgm:pt modelId="{C01108E5-1B37-4C62-83FB-9C660E033B01}" type="pres">
      <dgm:prSet presAssocID="{97B28E07-B25D-4A55-AD66-49258304BEB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48FBA11-9F60-4EAE-AF56-B4282EC71CA7}" type="pres">
      <dgm:prSet presAssocID="{97B28E07-B25D-4A55-AD66-49258304BEB1}" presName="spaceRect" presStyleCnt="0"/>
      <dgm:spPr/>
    </dgm:pt>
    <dgm:pt modelId="{69826F24-9706-4FFB-917F-9C1E0E7FFA1D}" type="pres">
      <dgm:prSet presAssocID="{97B28E07-B25D-4A55-AD66-49258304BEB1}" presName="textRect" presStyleLbl="revTx" presStyleIdx="0" presStyleCnt="2">
        <dgm:presLayoutVars>
          <dgm:chMax val="1"/>
          <dgm:chPref val="1"/>
        </dgm:presLayoutVars>
      </dgm:prSet>
      <dgm:spPr/>
    </dgm:pt>
    <dgm:pt modelId="{CA56FAC4-3587-406D-9306-6E339B39B54B}" type="pres">
      <dgm:prSet presAssocID="{18962782-0242-428C-BB3E-54CAD2C99F7A}" presName="sibTrans" presStyleCnt="0"/>
      <dgm:spPr/>
    </dgm:pt>
    <dgm:pt modelId="{3C9D6670-FDE1-4F93-A9E9-0DBAC40CAFE8}" type="pres">
      <dgm:prSet presAssocID="{A5D3DEED-1F7D-41CC-AC09-5B1DF9B5E9AB}" presName="compNode" presStyleCnt="0"/>
      <dgm:spPr/>
    </dgm:pt>
    <dgm:pt modelId="{0D240BFA-3B85-4978-A8BC-D54A42BAC923}" type="pres">
      <dgm:prSet presAssocID="{A5D3DEED-1F7D-41CC-AC09-5B1DF9B5E9AB}" presName="iconBgRect" presStyleLbl="bgShp" presStyleIdx="1" presStyleCnt="2"/>
      <dgm:spPr>
        <a:prstGeom prst="round2DiagRect">
          <a:avLst>
            <a:gd name="adj1" fmla="val 29727"/>
            <a:gd name="adj2" fmla="val 0"/>
          </a:avLst>
        </a:prstGeom>
      </dgm:spPr>
    </dgm:pt>
    <dgm:pt modelId="{4E3E5FD3-AE8B-4E4D-A660-E433F82359E7}" type="pres">
      <dgm:prSet presAssocID="{A5D3DEED-1F7D-41CC-AC09-5B1DF9B5E9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B949E135-87A5-4610-8011-F00FA116E828}" type="pres">
      <dgm:prSet presAssocID="{A5D3DEED-1F7D-41CC-AC09-5B1DF9B5E9AB}" presName="spaceRect" presStyleCnt="0"/>
      <dgm:spPr/>
    </dgm:pt>
    <dgm:pt modelId="{26CAF994-B8E1-4975-8843-E9D8BC44C32B}" type="pres">
      <dgm:prSet presAssocID="{A5D3DEED-1F7D-41CC-AC09-5B1DF9B5E9AB}" presName="textRect" presStyleLbl="revTx" presStyleIdx="1" presStyleCnt="2">
        <dgm:presLayoutVars>
          <dgm:chMax val="1"/>
          <dgm:chPref val="1"/>
        </dgm:presLayoutVars>
      </dgm:prSet>
      <dgm:spPr/>
    </dgm:pt>
  </dgm:ptLst>
  <dgm:cxnLst>
    <dgm:cxn modelId="{97AA6600-F413-4B72-AB86-FE850AF58553}" type="presOf" srcId="{97B28E07-B25D-4A55-AD66-49258304BEB1}" destId="{69826F24-9706-4FFB-917F-9C1E0E7FFA1D}" srcOrd="0" destOrd="0" presId="urn:microsoft.com/office/officeart/2018/5/layout/IconLeafLabelList"/>
    <dgm:cxn modelId="{44ED2106-4EB5-4D5B-BD7A-CE12EFB86E36}" srcId="{A057D7FB-227B-4D8C-AA2D-E0596CF1319C}" destId="{97B28E07-B25D-4A55-AD66-49258304BEB1}" srcOrd="0" destOrd="0" parTransId="{114EBAD4-D8AD-4642-9688-FA05B4D49366}" sibTransId="{18962782-0242-428C-BB3E-54CAD2C99F7A}"/>
    <dgm:cxn modelId="{5AD44D37-49A9-4223-9ED6-EA1ABD88BA00}" type="presOf" srcId="{A5D3DEED-1F7D-41CC-AC09-5B1DF9B5E9AB}" destId="{26CAF994-B8E1-4975-8843-E9D8BC44C32B}" srcOrd="0" destOrd="0" presId="urn:microsoft.com/office/officeart/2018/5/layout/IconLeafLabelList"/>
    <dgm:cxn modelId="{7EB2E352-4F19-4902-9C65-61851E4D52EB}" type="presOf" srcId="{A057D7FB-227B-4D8C-AA2D-E0596CF1319C}" destId="{265B9FB4-905C-4D7E-A949-B26774084DCA}" srcOrd="0" destOrd="0" presId="urn:microsoft.com/office/officeart/2018/5/layout/IconLeafLabelList"/>
    <dgm:cxn modelId="{AAEE23DA-5123-47D6-8ABF-B2163CF45AA7}" srcId="{A057D7FB-227B-4D8C-AA2D-E0596CF1319C}" destId="{A5D3DEED-1F7D-41CC-AC09-5B1DF9B5E9AB}" srcOrd="1" destOrd="0" parTransId="{90C81FD0-8128-48C8-9ACE-20689531783C}" sibTransId="{F20CE4E7-C411-45AE-A67E-2FA09C6F1384}"/>
    <dgm:cxn modelId="{679D52AB-66D2-4002-8D0E-4F816FB92653}" type="presParOf" srcId="{265B9FB4-905C-4D7E-A949-B26774084DCA}" destId="{1C60F016-C09B-46E2-80A2-3B7145E0EE14}" srcOrd="0" destOrd="0" presId="urn:microsoft.com/office/officeart/2018/5/layout/IconLeafLabelList"/>
    <dgm:cxn modelId="{3910F89E-F0F5-4A70-9A32-D71FAE358514}" type="presParOf" srcId="{1C60F016-C09B-46E2-80A2-3B7145E0EE14}" destId="{414ECBD2-52A9-4255-ABF2-731539FD549D}" srcOrd="0" destOrd="0" presId="urn:microsoft.com/office/officeart/2018/5/layout/IconLeafLabelList"/>
    <dgm:cxn modelId="{0FE6A06D-3858-4EC0-991B-2C1C59D124AA}" type="presParOf" srcId="{1C60F016-C09B-46E2-80A2-3B7145E0EE14}" destId="{C01108E5-1B37-4C62-83FB-9C660E033B01}" srcOrd="1" destOrd="0" presId="urn:microsoft.com/office/officeart/2018/5/layout/IconLeafLabelList"/>
    <dgm:cxn modelId="{662FAD26-497D-40DB-8A9C-C86E24AF72E1}" type="presParOf" srcId="{1C60F016-C09B-46E2-80A2-3B7145E0EE14}" destId="{A48FBA11-9F60-4EAE-AF56-B4282EC71CA7}" srcOrd="2" destOrd="0" presId="urn:microsoft.com/office/officeart/2018/5/layout/IconLeafLabelList"/>
    <dgm:cxn modelId="{6201F588-A891-4E14-820E-85C65B9E03B8}" type="presParOf" srcId="{1C60F016-C09B-46E2-80A2-3B7145E0EE14}" destId="{69826F24-9706-4FFB-917F-9C1E0E7FFA1D}" srcOrd="3" destOrd="0" presId="urn:microsoft.com/office/officeart/2018/5/layout/IconLeafLabelList"/>
    <dgm:cxn modelId="{89765961-4336-4AD8-A58C-52F6C686B3F9}" type="presParOf" srcId="{265B9FB4-905C-4D7E-A949-B26774084DCA}" destId="{CA56FAC4-3587-406D-9306-6E339B39B54B}" srcOrd="1" destOrd="0" presId="urn:microsoft.com/office/officeart/2018/5/layout/IconLeafLabelList"/>
    <dgm:cxn modelId="{6A535E9D-FF20-423C-B820-8659FCCEF40B}" type="presParOf" srcId="{265B9FB4-905C-4D7E-A949-B26774084DCA}" destId="{3C9D6670-FDE1-4F93-A9E9-0DBAC40CAFE8}" srcOrd="2" destOrd="0" presId="urn:microsoft.com/office/officeart/2018/5/layout/IconLeafLabelList"/>
    <dgm:cxn modelId="{6B655E03-5FAB-400A-B0E7-A51F7832BCB0}" type="presParOf" srcId="{3C9D6670-FDE1-4F93-A9E9-0DBAC40CAFE8}" destId="{0D240BFA-3B85-4978-A8BC-D54A42BAC923}" srcOrd="0" destOrd="0" presId="urn:microsoft.com/office/officeart/2018/5/layout/IconLeafLabelList"/>
    <dgm:cxn modelId="{B1704D3F-3E18-4C99-ABB7-7AB31AEB792A}" type="presParOf" srcId="{3C9D6670-FDE1-4F93-A9E9-0DBAC40CAFE8}" destId="{4E3E5FD3-AE8B-4E4D-A660-E433F82359E7}" srcOrd="1" destOrd="0" presId="urn:microsoft.com/office/officeart/2018/5/layout/IconLeafLabelList"/>
    <dgm:cxn modelId="{85FC4FB9-B40A-4FD7-BEA4-14A9F54DE781}" type="presParOf" srcId="{3C9D6670-FDE1-4F93-A9E9-0DBAC40CAFE8}" destId="{B949E135-87A5-4610-8011-F00FA116E828}" srcOrd="2" destOrd="0" presId="urn:microsoft.com/office/officeart/2018/5/layout/IconLeafLabelList"/>
    <dgm:cxn modelId="{E09D9FDB-FF90-48A5-88C0-52EF37FE27BE}" type="presParOf" srcId="{3C9D6670-FDE1-4F93-A9E9-0DBAC40CAFE8}" destId="{26CAF994-B8E1-4975-8843-E9D8BC44C32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B4C0A4-9962-42B8-9269-E199BF0B19D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53AC69E-6847-4FBC-8A33-0B6110B4F011}">
      <dgm:prSet/>
      <dgm:spPr/>
      <dgm:t>
        <a:bodyPr/>
        <a:lstStyle/>
        <a:p>
          <a:r>
            <a:rPr lang="en-US"/>
            <a:t>MS COCO</a:t>
          </a:r>
        </a:p>
      </dgm:t>
    </dgm:pt>
    <dgm:pt modelId="{0988A65E-D12D-4E49-A85F-7343748AE1C4}" type="parTrans" cxnId="{7A70A768-1D70-4F2A-B7C8-D96B9D27DA75}">
      <dgm:prSet/>
      <dgm:spPr/>
      <dgm:t>
        <a:bodyPr/>
        <a:lstStyle/>
        <a:p>
          <a:endParaRPr lang="en-US"/>
        </a:p>
      </dgm:t>
    </dgm:pt>
    <dgm:pt modelId="{8EB251E5-EB86-4F9C-858E-82893E81BC69}" type="sibTrans" cxnId="{7A70A768-1D70-4F2A-B7C8-D96B9D27DA75}">
      <dgm:prSet/>
      <dgm:spPr/>
      <dgm:t>
        <a:bodyPr/>
        <a:lstStyle/>
        <a:p>
          <a:endParaRPr lang="en-US"/>
        </a:p>
      </dgm:t>
    </dgm:pt>
    <dgm:pt modelId="{97A90245-6DC7-433D-A0D2-DBA4345E6C94}">
      <dgm:prSet/>
      <dgm:spPr/>
      <dgm:t>
        <a:bodyPr/>
        <a:lstStyle/>
        <a:p>
          <a:r>
            <a:rPr lang="en-US"/>
            <a:t>2014 Dataset</a:t>
          </a:r>
        </a:p>
      </dgm:t>
    </dgm:pt>
    <dgm:pt modelId="{86B38D38-020E-4B10-A7FA-B25C57721C7C}" type="parTrans" cxnId="{A0B14789-2C19-447E-AF3C-B96BAF1E057D}">
      <dgm:prSet/>
      <dgm:spPr/>
      <dgm:t>
        <a:bodyPr/>
        <a:lstStyle/>
        <a:p>
          <a:endParaRPr lang="en-US"/>
        </a:p>
      </dgm:t>
    </dgm:pt>
    <dgm:pt modelId="{27A2AA48-5FDF-4626-9466-9E992C3FA7E1}" type="sibTrans" cxnId="{A0B14789-2C19-447E-AF3C-B96BAF1E057D}">
      <dgm:prSet/>
      <dgm:spPr/>
      <dgm:t>
        <a:bodyPr/>
        <a:lstStyle/>
        <a:p>
          <a:endParaRPr lang="en-US"/>
        </a:p>
      </dgm:t>
    </dgm:pt>
    <dgm:pt modelId="{B6C34299-4C48-A34E-B8A2-5592FFCDA036}" type="pres">
      <dgm:prSet presAssocID="{31B4C0A4-9962-42B8-9269-E199BF0B19D8}" presName="linear" presStyleCnt="0">
        <dgm:presLayoutVars>
          <dgm:animLvl val="lvl"/>
          <dgm:resizeHandles val="exact"/>
        </dgm:presLayoutVars>
      </dgm:prSet>
      <dgm:spPr/>
    </dgm:pt>
    <dgm:pt modelId="{BCE3898F-8EBC-0441-81E8-EF2596B08AAC}" type="pres">
      <dgm:prSet presAssocID="{853AC69E-6847-4FBC-8A33-0B6110B4F011}" presName="parentText" presStyleLbl="node1" presStyleIdx="0" presStyleCnt="2">
        <dgm:presLayoutVars>
          <dgm:chMax val="0"/>
          <dgm:bulletEnabled val="1"/>
        </dgm:presLayoutVars>
      </dgm:prSet>
      <dgm:spPr/>
    </dgm:pt>
    <dgm:pt modelId="{3C8A7A54-254A-5849-8DF7-471667FF6385}" type="pres">
      <dgm:prSet presAssocID="{8EB251E5-EB86-4F9C-858E-82893E81BC69}" presName="spacer" presStyleCnt="0"/>
      <dgm:spPr/>
    </dgm:pt>
    <dgm:pt modelId="{FD79A231-461D-7D48-9F6B-F71D00DAFE53}" type="pres">
      <dgm:prSet presAssocID="{97A90245-6DC7-433D-A0D2-DBA4345E6C94}" presName="parentText" presStyleLbl="node1" presStyleIdx="1" presStyleCnt="2">
        <dgm:presLayoutVars>
          <dgm:chMax val="0"/>
          <dgm:bulletEnabled val="1"/>
        </dgm:presLayoutVars>
      </dgm:prSet>
      <dgm:spPr/>
    </dgm:pt>
  </dgm:ptLst>
  <dgm:cxnLst>
    <dgm:cxn modelId="{40096152-B393-0F43-9569-5F996AF30A6A}" type="presOf" srcId="{31B4C0A4-9962-42B8-9269-E199BF0B19D8}" destId="{B6C34299-4C48-A34E-B8A2-5592FFCDA036}" srcOrd="0" destOrd="0" presId="urn:microsoft.com/office/officeart/2005/8/layout/vList2"/>
    <dgm:cxn modelId="{7A70A768-1D70-4F2A-B7C8-D96B9D27DA75}" srcId="{31B4C0A4-9962-42B8-9269-E199BF0B19D8}" destId="{853AC69E-6847-4FBC-8A33-0B6110B4F011}" srcOrd="0" destOrd="0" parTransId="{0988A65E-D12D-4E49-A85F-7343748AE1C4}" sibTransId="{8EB251E5-EB86-4F9C-858E-82893E81BC69}"/>
    <dgm:cxn modelId="{713C6F88-DC02-7D45-8721-617B1F607A29}" type="presOf" srcId="{97A90245-6DC7-433D-A0D2-DBA4345E6C94}" destId="{FD79A231-461D-7D48-9F6B-F71D00DAFE53}" srcOrd="0" destOrd="0" presId="urn:microsoft.com/office/officeart/2005/8/layout/vList2"/>
    <dgm:cxn modelId="{A0B14789-2C19-447E-AF3C-B96BAF1E057D}" srcId="{31B4C0A4-9962-42B8-9269-E199BF0B19D8}" destId="{97A90245-6DC7-433D-A0D2-DBA4345E6C94}" srcOrd="1" destOrd="0" parTransId="{86B38D38-020E-4B10-A7FA-B25C57721C7C}" sibTransId="{27A2AA48-5FDF-4626-9466-9E992C3FA7E1}"/>
    <dgm:cxn modelId="{87ED83D1-981B-704C-9B0E-DFD20B8052AE}" type="presOf" srcId="{853AC69E-6847-4FBC-8A33-0B6110B4F011}" destId="{BCE3898F-8EBC-0441-81E8-EF2596B08AAC}" srcOrd="0" destOrd="0" presId="urn:microsoft.com/office/officeart/2005/8/layout/vList2"/>
    <dgm:cxn modelId="{E55F1BFE-545E-C94B-8272-509F0DC0CFEC}" type="presParOf" srcId="{B6C34299-4C48-A34E-B8A2-5592FFCDA036}" destId="{BCE3898F-8EBC-0441-81E8-EF2596B08AAC}" srcOrd="0" destOrd="0" presId="urn:microsoft.com/office/officeart/2005/8/layout/vList2"/>
    <dgm:cxn modelId="{C22BFA97-E855-0C43-8A30-E8A109A7F200}" type="presParOf" srcId="{B6C34299-4C48-A34E-B8A2-5592FFCDA036}" destId="{3C8A7A54-254A-5849-8DF7-471667FF6385}" srcOrd="1" destOrd="0" presId="urn:microsoft.com/office/officeart/2005/8/layout/vList2"/>
    <dgm:cxn modelId="{E0A3D6A9-4BE0-C649-964F-0F519AE99E03}" type="presParOf" srcId="{B6C34299-4C48-A34E-B8A2-5592FFCDA036}" destId="{FD79A231-461D-7D48-9F6B-F71D00DAFE5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5C3E89-0275-4EBC-9263-B188B86867A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986259B-3F6B-41E5-B5A8-C821D3DCA4E3}">
      <dgm:prSet/>
      <dgm:spPr/>
      <dgm:t>
        <a:bodyPr/>
        <a:lstStyle/>
        <a:p>
          <a:pPr>
            <a:lnSpc>
              <a:spcPct val="100000"/>
            </a:lnSpc>
          </a:pPr>
          <a:r>
            <a:rPr lang="en-US"/>
            <a:t>Preprocess the data</a:t>
          </a:r>
        </a:p>
      </dgm:t>
    </dgm:pt>
    <dgm:pt modelId="{95E8D90F-955A-4A39-A3B7-126C812960E6}" type="parTrans" cxnId="{0EF6A13C-A9CD-42E5-90AD-3604EF7F11BA}">
      <dgm:prSet/>
      <dgm:spPr/>
      <dgm:t>
        <a:bodyPr/>
        <a:lstStyle/>
        <a:p>
          <a:endParaRPr lang="en-US"/>
        </a:p>
      </dgm:t>
    </dgm:pt>
    <dgm:pt modelId="{25C592CD-2911-4792-988E-4B60AB49672A}" type="sibTrans" cxnId="{0EF6A13C-A9CD-42E5-90AD-3604EF7F11BA}">
      <dgm:prSet/>
      <dgm:spPr/>
      <dgm:t>
        <a:bodyPr/>
        <a:lstStyle/>
        <a:p>
          <a:endParaRPr lang="en-US"/>
        </a:p>
      </dgm:t>
    </dgm:pt>
    <dgm:pt modelId="{5C384D35-B327-4BCA-8A0D-42F70819A45D}">
      <dgm:prSet/>
      <dgm:spPr/>
      <dgm:t>
        <a:bodyPr/>
        <a:lstStyle/>
        <a:p>
          <a:pPr>
            <a:lnSpc>
              <a:spcPct val="100000"/>
            </a:lnSpc>
          </a:pPr>
          <a:r>
            <a:rPr lang="en-US"/>
            <a:t>Load the data using Data Loader</a:t>
          </a:r>
        </a:p>
      </dgm:t>
    </dgm:pt>
    <dgm:pt modelId="{2F5CCCB3-E083-4BEE-B819-5FD822F99BC0}" type="parTrans" cxnId="{AA4D6895-6066-4F18-8B79-81AB5CAC79FB}">
      <dgm:prSet/>
      <dgm:spPr/>
      <dgm:t>
        <a:bodyPr/>
        <a:lstStyle/>
        <a:p>
          <a:endParaRPr lang="en-US"/>
        </a:p>
      </dgm:t>
    </dgm:pt>
    <dgm:pt modelId="{781EA235-CCCF-4262-96BE-8DACEC553D23}" type="sibTrans" cxnId="{AA4D6895-6066-4F18-8B79-81AB5CAC79FB}">
      <dgm:prSet/>
      <dgm:spPr/>
      <dgm:t>
        <a:bodyPr/>
        <a:lstStyle/>
        <a:p>
          <a:endParaRPr lang="en-US"/>
        </a:p>
      </dgm:t>
    </dgm:pt>
    <dgm:pt modelId="{E028A3FA-838C-4765-88CE-902C531B1A2A}">
      <dgm:prSet/>
      <dgm:spPr/>
      <dgm:t>
        <a:bodyPr/>
        <a:lstStyle/>
        <a:p>
          <a:pPr>
            <a:lnSpc>
              <a:spcPct val="100000"/>
            </a:lnSpc>
          </a:pPr>
          <a:r>
            <a:rPr lang="en-US"/>
            <a:t>Training the model</a:t>
          </a:r>
        </a:p>
      </dgm:t>
    </dgm:pt>
    <dgm:pt modelId="{A640371F-AC16-43BF-A5C7-365C03A729A3}" type="parTrans" cxnId="{C5F5A942-3993-4899-8ABA-63CF8C9AB43E}">
      <dgm:prSet/>
      <dgm:spPr/>
      <dgm:t>
        <a:bodyPr/>
        <a:lstStyle/>
        <a:p>
          <a:endParaRPr lang="en-US"/>
        </a:p>
      </dgm:t>
    </dgm:pt>
    <dgm:pt modelId="{31513A64-3CE6-425A-B4C4-9BB59B448DE3}" type="sibTrans" cxnId="{C5F5A942-3993-4899-8ABA-63CF8C9AB43E}">
      <dgm:prSet/>
      <dgm:spPr/>
      <dgm:t>
        <a:bodyPr/>
        <a:lstStyle/>
        <a:p>
          <a:endParaRPr lang="en-US"/>
        </a:p>
      </dgm:t>
    </dgm:pt>
    <dgm:pt modelId="{C3C8428D-09DC-4D79-B74F-5C3186661430}">
      <dgm:prSet/>
      <dgm:spPr/>
      <dgm:t>
        <a:bodyPr/>
        <a:lstStyle/>
        <a:p>
          <a:pPr>
            <a:lnSpc>
              <a:spcPct val="100000"/>
            </a:lnSpc>
          </a:pPr>
          <a:r>
            <a:rPr lang="en-US"/>
            <a:t>Picking the best model</a:t>
          </a:r>
        </a:p>
      </dgm:t>
    </dgm:pt>
    <dgm:pt modelId="{18E58EEA-1397-4A51-BEE6-0D41C91B7466}" type="parTrans" cxnId="{77354F8F-0466-497A-8AF3-AC393A726578}">
      <dgm:prSet/>
      <dgm:spPr/>
      <dgm:t>
        <a:bodyPr/>
        <a:lstStyle/>
        <a:p>
          <a:endParaRPr lang="en-US"/>
        </a:p>
      </dgm:t>
    </dgm:pt>
    <dgm:pt modelId="{D9E0DEFB-576C-43EE-97BA-7CCCA3110D3D}" type="sibTrans" cxnId="{77354F8F-0466-497A-8AF3-AC393A726578}">
      <dgm:prSet/>
      <dgm:spPr/>
      <dgm:t>
        <a:bodyPr/>
        <a:lstStyle/>
        <a:p>
          <a:endParaRPr lang="en-US"/>
        </a:p>
      </dgm:t>
    </dgm:pt>
    <dgm:pt modelId="{784E43DC-6FF8-4A9D-BED8-9D3974AB9BFA}" type="pres">
      <dgm:prSet presAssocID="{0E5C3E89-0275-4EBC-9263-B188B86867A2}" presName="root" presStyleCnt="0">
        <dgm:presLayoutVars>
          <dgm:dir/>
          <dgm:resizeHandles val="exact"/>
        </dgm:presLayoutVars>
      </dgm:prSet>
      <dgm:spPr/>
    </dgm:pt>
    <dgm:pt modelId="{D05B6FEA-B18D-4962-BF42-22762AF7E500}" type="pres">
      <dgm:prSet presAssocID="{B986259B-3F6B-41E5-B5A8-C821D3DCA4E3}" presName="compNode" presStyleCnt="0"/>
      <dgm:spPr/>
    </dgm:pt>
    <dgm:pt modelId="{1D1EFBF1-16CA-4EEE-BA82-C8D740845201}" type="pres">
      <dgm:prSet presAssocID="{B986259B-3F6B-41E5-B5A8-C821D3DCA4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39864935-7E55-422F-9E32-6B581566CB9B}" type="pres">
      <dgm:prSet presAssocID="{B986259B-3F6B-41E5-B5A8-C821D3DCA4E3}" presName="spaceRect" presStyleCnt="0"/>
      <dgm:spPr/>
    </dgm:pt>
    <dgm:pt modelId="{56A45E5E-E2A2-438A-A7F2-AAA9B8E03138}" type="pres">
      <dgm:prSet presAssocID="{B986259B-3F6B-41E5-B5A8-C821D3DCA4E3}" presName="textRect" presStyleLbl="revTx" presStyleIdx="0" presStyleCnt="4">
        <dgm:presLayoutVars>
          <dgm:chMax val="1"/>
          <dgm:chPref val="1"/>
        </dgm:presLayoutVars>
      </dgm:prSet>
      <dgm:spPr/>
    </dgm:pt>
    <dgm:pt modelId="{F6A2031A-AA57-4598-9AFF-F5BBD9CD1595}" type="pres">
      <dgm:prSet presAssocID="{25C592CD-2911-4792-988E-4B60AB49672A}" presName="sibTrans" presStyleCnt="0"/>
      <dgm:spPr/>
    </dgm:pt>
    <dgm:pt modelId="{AF8848C3-1AD3-4D10-9CFF-D31A456770FB}" type="pres">
      <dgm:prSet presAssocID="{5C384D35-B327-4BCA-8A0D-42F70819A45D}" presName="compNode" presStyleCnt="0"/>
      <dgm:spPr/>
    </dgm:pt>
    <dgm:pt modelId="{25EEE008-D2B6-40FE-B17F-BF1A05F77248}" type="pres">
      <dgm:prSet presAssocID="{5C384D35-B327-4BCA-8A0D-42F70819A4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B6AB378-5AA9-4EE0-9312-513913C4892F}" type="pres">
      <dgm:prSet presAssocID="{5C384D35-B327-4BCA-8A0D-42F70819A45D}" presName="spaceRect" presStyleCnt="0"/>
      <dgm:spPr/>
    </dgm:pt>
    <dgm:pt modelId="{4D463E47-4C72-4632-8490-E543778CAADC}" type="pres">
      <dgm:prSet presAssocID="{5C384D35-B327-4BCA-8A0D-42F70819A45D}" presName="textRect" presStyleLbl="revTx" presStyleIdx="1" presStyleCnt="4">
        <dgm:presLayoutVars>
          <dgm:chMax val="1"/>
          <dgm:chPref val="1"/>
        </dgm:presLayoutVars>
      </dgm:prSet>
      <dgm:spPr/>
    </dgm:pt>
    <dgm:pt modelId="{82B896C0-2744-4466-86F6-F05A287980DA}" type="pres">
      <dgm:prSet presAssocID="{781EA235-CCCF-4262-96BE-8DACEC553D23}" presName="sibTrans" presStyleCnt="0"/>
      <dgm:spPr/>
    </dgm:pt>
    <dgm:pt modelId="{F6BEAD90-A613-45C2-8F0B-8B86DBFD1CB5}" type="pres">
      <dgm:prSet presAssocID="{E028A3FA-838C-4765-88CE-902C531B1A2A}" presName="compNode" presStyleCnt="0"/>
      <dgm:spPr/>
    </dgm:pt>
    <dgm:pt modelId="{1FCB5429-3697-4D5F-8A1B-EBFB7F50F139}" type="pres">
      <dgm:prSet presAssocID="{E028A3FA-838C-4765-88CE-902C531B1A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7268F6E8-7E5D-4206-AC68-1BF5BEFB7F5C}" type="pres">
      <dgm:prSet presAssocID="{E028A3FA-838C-4765-88CE-902C531B1A2A}" presName="spaceRect" presStyleCnt="0"/>
      <dgm:spPr/>
    </dgm:pt>
    <dgm:pt modelId="{A598A282-8A69-4F5F-86FE-9784EF83C584}" type="pres">
      <dgm:prSet presAssocID="{E028A3FA-838C-4765-88CE-902C531B1A2A}" presName="textRect" presStyleLbl="revTx" presStyleIdx="2" presStyleCnt="4">
        <dgm:presLayoutVars>
          <dgm:chMax val="1"/>
          <dgm:chPref val="1"/>
        </dgm:presLayoutVars>
      </dgm:prSet>
      <dgm:spPr/>
    </dgm:pt>
    <dgm:pt modelId="{AC290B07-3B18-48A4-B041-DE8F8CE6EB9C}" type="pres">
      <dgm:prSet presAssocID="{31513A64-3CE6-425A-B4C4-9BB59B448DE3}" presName="sibTrans" presStyleCnt="0"/>
      <dgm:spPr/>
    </dgm:pt>
    <dgm:pt modelId="{830DC55E-DD44-4C2E-89D8-2AC78D50AC9A}" type="pres">
      <dgm:prSet presAssocID="{C3C8428D-09DC-4D79-B74F-5C3186661430}" presName="compNode" presStyleCnt="0"/>
      <dgm:spPr/>
    </dgm:pt>
    <dgm:pt modelId="{823CCF9A-E972-406A-9D20-0FA299075923}" type="pres">
      <dgm:prSet presAssocID="{C3C8428D-09DC-4D79-B74F-5C31866614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EB76F8E9-8961-48A0-8DFB-44613E799DAC}" type="pres">
      <dgm:prSet presAssocID="{C3C8428D-09DC-4D79-B74F-5C3186661430}" presName="spaceRect" presStyleCnt="0"/>
      <dgm:spPr/>
    </dgm:pt>
    <dgm:pt modelId="{4C0CC19B-3E6B-4CF8-AB8F-B89334B2326A}" type="pres">
      <dgm:prSet presAssocID="{C3C8428D-09DC-4D79-B74F-5C3186661430}" presName="textRect" presStyleLbl="revTx" presStyleIdx="3" presStyleCnt="4">
        <dgm:presLayoutVars>
          <dgm:chMax val="1"/>
          <dgm:chPref val="1"/>
        </dgm:presLayoutVars>
      </dgm:prSet>
      <dgm:spPr/>
    </dgm:pt>
  </dgm:ptLst>
  <dgm:cxnLst>
    <dgm:cxn modelId="{6FF9F90D-AC50-40FD-9DA5-FB4AEF11D163}" type="presOf" srcId="{E028A3FA-838C-4765-88CE-902C531B1A2A}" destId="{A598A282-8A69-4F5F-86FE-9784EF83C584}" srcOrd="0" destOrd="0" presId="urn:microsoft.com/office/officeart/2018/2/layout/IconLabelList"/>
    <dgm:cxn modelId="{3B7BFA29-D3B3-4964-AA8A-922F1EBE1827}" type="presOf" srcId="{B986259B-3F6B-41E5-B5A8-C821D3DCA4E3}" destId="{56A45E5E-E2A2-438A-A7F2-AAA9B8E03138}" srcOrd="0" destOrd="0" presId="urn:microsoft.com/office/officeart/2018/2/layout/IconLabelList"/>
    <dgm:cxn modelId="{0EF6A13C-A9CD-42E5-90AD-3604EF7F11BA}" srcId="{0E5C3E89-0275-4EBC-9263-B188B86867A2}" destId="{B986259B-3F6B-41E5-B5A8-C821D3DCA4E3}" srcOrd="0" destOrd="0" parTransId="{95E8D90F-955A-4A39-A3B7-126C812960E6}" sibTransId="{25C592CD-2911-4792-988E-4B60AB49672A}"/>
    <dgm:cxn modelId="{C5F5A942-3993-4899-8ABA-63CF8C9AB43E}" srcId="{0E5C3E89-0275-4EBC-9263-B188B86867A2}" destId="{E028A3FA-838C-4765-88CE-902C531B1A2A}" srcOrd="2" destOrd="0" parTransId="{A640371F-AC16-43BF-A5C7-365C03A729A3}" sibTransId="{31513A64-3CE6-425A-B4C4-9BB59B448DE3}"/>
    <dgm:cxn modelId="{E531086C-9AEA-41A2-B1C4-2DA251EB1EDF}" type="presOf" srcId="{5C384D35-B327-4BCA-8A0D-42F70819A45D}" destId="{4D463E47-4C72-4632-8490-E543778CAADC}" srcOrd="0" destOrd="0" presId="urn:microsoft.com/office/officeart/2018/2/layout/IconLabelList"/>
    <dgm:cxn modelId="{77354F8F-0466-497A-8AF3-AC393A726578}" srcId="{0E5C3E89-0275-4EBC-9263-B188B86867A2}" destId="{C3C8428D-09DC-4D79-B74F-5C3186661430}" srcOrd="3" destOrd="0" parTransId="{18E58EEA-1397-4A51-BEE6-0D41C91B7466}" sibTransId="{D9E0DEFB-576C-43EE-97BA-7CCCA3110D3D}"/>
    <dgm:cxn modelId="{AA4D6895-6066-4F18-8B79-81AB5CAC79FB}" srcId="{0E5C3E89-0275-4EBC-9263-B188B86867A2}" destId="{5C384D35-B327-4BCA-8A0D-42F70819A45D}" srcOrd="1" destOrd="0" parTransId="{2F5CCCB3-E083-4BEE-B819-5FD822F99BC0}" sibTransId="{781EA235-CCCF-4262-96BE-8DACEC553D23}"/>
    <dgm:cxn modelId="{F01FC6BD-8B84-453B-A4E6-B7E1DC2207ED}" type="presOf" srcId="{C3C8428D-09DC-4D79-B74F-5C3186661430}" destId="{4C0CC19B-3E6B-4CF8-AB8F-B89334B2326A}" srcOrd="0" destOrd="0" presId="urn:microsoft.com/office/officeart/2018/2/layout/IconLabelList"/>
    <dgm:cxn modelId="{4BAB27C4-5A0E-49C2-8572-7782CFE0BF9A}" type="presOf" srcId="{0E5C3E89-0275-4EBC-9263-B188B86867A2}" destId="{784E43DC-6FF8-4A9D-BED8-9D3974AB9BFA}" srcOrd="0" destOrd="0" presId="urn:microsoft.com/office/officeart/2018/2/layout/IconLabelList"/>
    <dgm:cxn modelId="{3B2B4073-2C88-4C60-9C32-49B73ECE974A}" type="presParOf" srcId="{784E43DC-6FF8-4A9D-BED8-9D3974AB9BFA}" destId="{D05B6FEA-B18D-4962-BF42-22762AF7E500}" srcOrd="0" destOrd="0" presId="urn:microsoft.com/office/officeart/2018/2/layout/IconLabelList"/>
    <dgm:cxn modelId="{8272EA7C-77C7-47F4-BF9F-07A72AE4AE9E}" type="presParOf" srcId="{D05B6FEA-B18D-4962-BF42-22762AF7E500}" destId="{1D1EFBF1-16CA-4EEE-BA82-C8D740845201}" srcOrd="0" destOrd="0" presId="urn:microsoft.com/office/officeart/2018/2/layout/IconLabelList"/>
    <dgm:cxn modelId="{A9625404-5BBD-4452-B496-C29D30009D79}" type="presParOf" srcId="{D05B6FEA-B18D-4962-BF42-22762AF7E500}" destId="{39864935-7E55-422F-9E32-6B581566CB9B}" srcOrd="1" destOrd="0" presId="urn:microsoft.com/office/officeart/2018/2/layout/IconLabelList"/>
    <dgm:cxn modelId="{A6343439-B95C-4FD6-9928-ED266F735360}" type="presParOf" srcId="{D05B6FEA-B18D-4962-BF42-22762AF7E500}" destId="{56A45E5E-E2A2-438A-A7F2-AAA9B8E03138}" srcOrd="2" destOrd="0" presId="urn:microsoft.com/office/officeart/2018/2/layout/IconLabelList"/>
    <dgm:cxn modelId="{647B4EC2-1440-4181-8E56-0A4D9DECC5DE}" type="presParOf" srcId="{784E43DC-6FF8-4A9D-BED8-9D3974AB9BFA}" destId="{F6A2031A-AA57-4598-9AFF-F5BBD9CD1595}" srcOrd="1" destOrd="0" presId="urn:microsoft.com/office/officeart/2018/2/layout/IconLabelList"/>
    <dgm:cxn modelId="{FCE5378E-6A87-4818-B9B4-E95F0C469BB9}" type="presParOf" srcId="{784E43DC-6FF8-4A9D-BED8-9D3974AB9BFA}" destId="{AF8848C3-1AD3-4D10-9CFF-D31A456770FB}" srcOrd="2" destOrd="0" presId="urn:microsoft.com/office/officeart/2018/2/layout/IconLabelList"/>
    <dgm:cxn modelId="{74EF8DE5-D658-420D-8060-44D50F1D6630}" type="presParOf" srcId="{AF8848C3-1AD3-4D10-9CFF-D31A456770FB}" destId="{25EEE008-D2B6-40FE-B17F-BF1A05F77248}" srcOrd="0" destOrd="0" presId="urn:microsoft.com/office/officeart/2018/2/layout/IconLabelList"/>
    <dgm:cxn modelId="{0FC8CDEB-89CB-4ABA-ABF4-20F3EC08DA96}" type="presParOf" srcId="{AF8848C3-1AD3-4D10-9CFF-D31A456770FB}" destId="{1B6AB378-5AA9-4EE0-9312-513913C4892F}" srcOrd="1" destOrd="0" presId="urn:microsoft.com/office/officeart/2018/2/layout/IconLabelList"/>
    <dgm:cxn modelId="{F0B424DE-286D-4B5C-AC7E-E08A82B96101}" type="presParOf" srcId="{AF8848C3-1AD3-4D10-9CFF-D31A456770FB}" destId="{4D463E47-4C72-4632-8490-E543778CAADC}" srcOrd="2" destOrd="0" presId="urn:microsoft.com/office/officeart/2018/2/layout/IconLabelList"/>
    <dgm:cxn modelId="{3DEC9413-0956-4247-8707-8D8F75C383DB}" type="presParOf" srcId="{784E43DC-6FF8-4A9D-BED8-9D3974AB9BFA}" destId="{82B896C0-2744-4466-86F6-F05A287980DA}" srcOrd="3" destOrd="0" presId="urn:microsoft.com/office/officeart/2018/2/layout/IconLabelList"/>
    <dgm:cxn modelId="{B457FF7F-95E4-4B28-99D2-94A8B9D79CCD}" type="presParOf" srcId="{784E43DC-6FF8-4A9D-BED8-9D3974AB9BFA}" destId="{F6BEAD90-A613-45C2-8F0B-8B86DBFD1CB5}" srcOrd="4" destOrd="0" presId="urn:microsoft.com/office/officeart/2018/2/layout/IconLabelList"/>
    <dgm:cxn modelId="{B40784D2-2D58-40F3-BE10-C875325A667A}" type="presParOf" srcId="{F6BEAD90-A613-45C2-8F0B-8B86DBFD1CB5}" destId="{1FCB5429-3697-4D5F-8A1B-EBFB7F50F139}" srcOrd="0" destOrd="0" presId="urn:microsoft.com/office/officeart/2018/2/layout/IconLabelList"/>
    <dgm:cxn modelId="{55B1F1F9-03F3-4D98-9CA1-5A05ECDDF34D}" type="presParOf" srcId="{F6BEAD90-A613-45C2-8F0B-8B86DBFD1CB5}" destId="{7268F6E8-7E5D-4206-AC68-1BF5BEFB7F5C}" srcOrd="1" destOrd="0" presId="urn:microsoft.com/office/officeart/2018/2/layout/IconLabelList"/>
    <dgm:cxn modelId="{7FF5D7CC-763D-4AFA-AB25-37D585BE2B4D}" type="presParOf" srcId="{F6BEAD90-A613-45C2-8F0B-8B86DBFD1CB5}" destId="{A598A282-8A69-4F5F-86FE-9784EF83C584}" srcOrd="2" destOrd="0" presId="urn:microsoft.com/office/officeart/2018/2/layout/IconLabelList"/>
    <dgm:cxn modelId="{F74F6407-5FAB-45EE-A2E5-C7D4C3520B63}" type="presParOf" srcId="{784E43DC-6FF8-4A9D-BED8-9D3974AB9BFA}" destId="{AC290B07-3B18-48A4-B041-DE8F8CE6EB9C}" srcOrd="5" destOrd="0" presId="urn:microsoft.com/office/officeart/2018/2/layout/IconLabelList"/>
    <dgm:cxn modelId="{160A2F32-EEF5-43F0-B143-F9B87A23BEAD}" type="presParOf" srcId="{784E43DC-6FF8-4A9D-BED8-9D3974AB9BFA}" destId="{830DC55E-DD44-4C2E-89D8-2AC78D50AC9A}" srcOrd="6" destOrd="0" presId="urn:microsoft.com/office/officeart/2018/2/layout/IconLabelList"/>
    <dgm:cxn modelId="{06A23787-6295-49EA-961F-6C3E51B6CDD1}" type="presParOf" srcId="{830DC55E-DD44-4C2E-89D8-2AC78D50AC9A}" destId="{823CCF9A-E972-406A-9D20-0FA299075923}" srcOrd="0" destOrd="0" presId="urn:microsoft.com/office/officeart/2018/2/layout/IconLabelList"/>
    <dgm:cxn modelId="{023E639D-5ABA-43C2-87EE-E0C400568C60}" type="presParOf" srcId="{830DC55E-DD44-4C2E-89D8-2AC78D50AC9A}" destId="{EB76F8E9-8961-48A0-8DFB-44613E799DAC}" srcOrd="1" destOrd="0" presId="urn:microsoft.com/office/officeart/2018/2/layout/IconLabelList"/>
    <dgm:cxn modelId="{B1FBD2E8-6A46-4858-85D3-017CC29A2D65}" type="presParOf" srcId="{830DC55E-DD44-4C2E-89D8-2AC78D50AC9A}" destId="{4C0CC19B-3E6B-4CF8-AB8F-B89334B2326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5D572E-D3FB-4EE9-B224-5FFDCB02307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604246-396C-4CCC-A57C-8450DB09D9F6}">
      <dgm:prSet/>
      <dgm:spPr/>
      <dgm:t>
        <a:bodyPr/>
        <a:lstStyle/>
        <a:p>
          <a:r>
            <a:rPr lang="en-US"/>
            <a:t>Validating Model</a:t>
          </a:r>
        </a:p>
      </dgm:t>
    </dgm:pt>
    <dgm:pt modelId="{B3893A14-C743-4A59-B19F-0415590393B7}" type="parTrans" cxnId="{D495A51C-D934-4D26-B6A1-B5E90D53D132}">
      <dgm:prSet/>
      <dgm:spPr/>
      <dgm:t>
        <a:bodyPr/>
        <a:lstStyle/>
        <a:p>
          <a:endParaRPr lang="en-US"/>
        </a:p>
      </dgm:t>
    </dgm:pt>
    <dgm:pt modelId="{45868F95-5F30-4F0C-BC7A-9776D786962E}" type="sibTrans" cxnId="{D495A51C-D934-4D26-B6A1-B5E90D53D132}">
      <dgm:prSet/>
      <dgm:spPr/>
      <dgm:t>
        <a:bodyPr/>
        <a:lstStyle/>
        <a:p>
          <a:endParaRPr lang="en-US"/>
        </a:p>
      </dgm:t>
    </dgm:pt>
    <dgm:pt modelId="{5715AA1D-0EFD-4475-B3AA-E297D7174E79}">
      <dgm:prSet/>
      <dgm:spPr/>
      <dgm:t>
        <a:bodyPr/>
        <a:lstStyle/>
        <a:p>
          <a:r>
            <a:rPr lang="en-US"/>
            <a:t>Generating the Result</a:t>
          </a:r>
        </a:p>
      </dgm:t>
    </dgm:pt>
    <dgm:pt modelId="{8004D8B8-D13E-43DD-B915-C535A0499E63}" type="parTrans" cxnId="{605DC42F-E54E-4E45-B32D-6590A5CD8515}">
      <dgm:prSet/>
      <dgm:spPr/>
      <dgm:t>
        <a:bodyPr/>
        <a:lstStyle/>
        <a:p>
          <a:endParaRPr lang="en-US"/>
        </a:p>
      </dgm:t>
    </dgm:pt>
    <dgm:pt modelId="{D022A60C-EC58-478D-A708-42F16002AB74}" type="sibTrans" cxnId="{605DC42F-E54E-4E45-B32D-6590A5CD8515}">
      <dgm:prSet/>
      <dgm:spPr/>
      <dgm:t>
        <a:bodyPr/>
        <a:lstStyle/>
        <a:p>
          <a:endParaRPr lang="en-US"/>
        </a:p>
      </dgm:t>
    </dgm:pt>
    <dgm:pt modelId="{EEE3CB1D-A501-4374-B03E-7AA24A984893}" type="pres">
      <dgm:prSet presAssocID="{BE5D572E-D3FB-4EE9-B224-5FFDCB023077}" presName="root" presStyleCnt="0">
        <dgm:presLayoutVars>
          <dgm:dir/>
          <dgm:resizeHandles val="exact"/>
        </dgm:presLayoutVars>
      </dgm:prSet>
      <dgm:spPr/>
    </dgm:pt>
    <dgm:pt modelId="{107BF6B8-8E6C-402F-BFB7-176CF1044A6A}" type="pres">
      <dgm:prSet presAssocID="{22604246-396C-4CCC-A57C-8450DB09D9F6}" presName="compNode" presStyleCnt="0"/>
      <dgm:spPr/>
    </dgm:pt>
    <dgm:pt modelId="{EF8342C1-A025-4859-8FB8-8BEB4BCC0ED0}" type="pres">
      <dgm:prSet presAssocID="{22604246-396C-4CCC-A57C-8450DB09D9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DDDA049-F125-4FC1-96A2-EB24881EA592}" type="pres">
      <dgm:prSet presAssocID="{22604246-396C-4CCC-A57C-8450DB09D9F6}" presName="spaceRect" presStyleCnt="0"/>
      <dgm:spPr/>
    </dgm:pt>
    <dgm:pt modelId="{A50A3CCA-1BD7-4B35-834D-003CA319AE12}" type="pres">
      <dgm:prSet presAssocID="{22604246-396C-4CCC-A57C-8450DB09D9F6}" presName="textRect" presStyleLbl="revTx" presStyleIdx="0" presStyleCnt="2">
        <dgm:presLayoutVars>
          <dgm:chMax val="1"/>
          <dgm:chPref val="1"/>
        </dgm:presLayoutVars>
      </dgm:prSet>
      <dgm:spPr/>
    </dgm:pt>
    <dgm:pt modelId="{DED8EEBA-3D18-47D6-9094-33F645FAAAC0}" type="pres">
      <dgm:prSet presAssocID="{45868F95-5F30-4F0C-BC7A-9776D786962E}" presName="sibTrans" presStyleCnt="0"/>
      <dgm:spPr/>
    </dgm:pt>
    <dgm:pt modelId="{F6F31969-BA43-48C1-B005-69E344F98720}" type="pres">
      <dgm:prSet presAssocID="{5715AA1D-0EFD-4475-B3AA-E297D7174E79}" presName="compNode" presStyleCnt="0"/>
      <dgm:spPr/>
    </dgm:pt>
    <dgm:pt modelId="{82723FB1-1502-42CB-B4D5-309015F72C1E}" type="pres">
      <dgm:prSet presAssocID="{5715AA1D-0EFD-4475-B3AA-E297D7174E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9B717DA-3124-48B7-A721-858A53CD26D9}" type="pres">
      <dgm:prSet presAssocID="{5715AA1D-0EFD-4475-B3AA-E297D7174E79}" presName="spaceRect" presStyleCnt="0"/>
      <dgm:spPr/>
    </dgm:pt>
    <dgm:pt modelId="{316131D8-4716-46F7-9CC3-9F5CA2108540}" type="pres">
      <dgm:prSet presAssocID="{5715AA1D-0EFD-4475-B3AA-E297D7174E79}" presName="textRect" presStyleLbl="revTx" presStyleIdx="1" presStyleCnt="2">
        <dgm:presLayoutVars>
          <dgm:chMax val="1"/>
          <dgm:chPref val="1"/>
        </dgm:presLayoutVars>
      </dgm:prSet>
      <dgm:spPr/>
    </dgm:pt>
  </dgm:ptLst>
  <dgm:cxnLst>
    <dgm:cxn modelId="{D495A51C-D934-4D26-B6A1-B5E90D53D132}" srcId="{BE5D572E-D3FB-4EE9-B224-5FFDCB023077}" destId="{22604246-396C-4CCC-A57C-8450DB09D9F6}" srcOrd="0" destOrd="0" parTransId="{B3893A14-C743-4A59-B19F-0415590393B7}" sibTransId="{45868F95-5F30-4F0C-BC7A-9776D786962E}"/>
    <dgm:cxn modelId="{605DC42F-E54E-4E45-B32D-6590A5CD8515}" srcId="{BE5D572E-D3FB-4EE9-B224-5FFDCB023077}" destId="{5715AA1D-0EFD-4475-B3AA-E297D7174E79}" srcOrd="1" destOrd="0" parTransId="{8004D8B8-D13E-43DD-B915-C535A0499E63}" sibTransId="{D022A60C-EC58-478D-A708-42F16002AB74}"/>
    <dgm:cxn modelId="{F14F0F92-2D52-40FF-BF9D-1295EFE53E1D}" type="presOf" srcId="{BE5D572E-D3FB-4EE9-B224-5FFDCB023077}" destId="{EEE3CB1D-A501-4374-B03E-7AA24A984893}" srcOrd="0" destOrd="0" presId="urn:microsoft.com/office/officeart/2018/2/layout/IconLabelList"/>
    <dgm:cxn modelId="{CD40FEBE-E27C-41C6-9A79-B70C080FEF08}" type="presOf" srcId="{5715AA1D-0EFD-4475-B3AA-E297D7174E79}" destId="{316131D8-4716-46F7-9CC3-9F5CA2108540}" srcOrd="0" destOrd="0" presId="urn:microsoft.com/office/officeart/2018/2/layout/IconLabelList"/>
    <dgm:cxn modelId="{6B2655E5-9981-48DC-BB01-6CBF90DF863A}" type="presOf" srcId="{22604246-396C-4CCC-A57C-8450DB09D9F6}" destId="{A50A3CCA-1BD7-4B35-834D-003CA319AE12}" srcOrd="0" destOrd="0" presId="urn:microsoft.com/office/officeart/2018/2/layout/IconLabelList"/>
    <dgm:cxn modelId="{A5FC6177-BB86-4723-BF60-667BCB83B6E9}" type="presParOf" srcId="{EEE3CB1D-A501-4374-B03E-7AA24A984893}" destId="{107BF6B8-8E6C-402F-BFB7-176CF1044A6A}" srcOrd="0" destOrd="0" presId="urn:microsoft.com/office/officeart/2018/2/layout/IconLabelList"/>
    <dgm:cxn modelId="{86B4059B-1252-48B7-B2B7-4B1851907877}" type="presParOf" srcId="{107BF6B8-8E6C-402F-BFB7-176CF1044A6A}" destId="{EF8342C1-A025-4859-8FB8-8BEB4BCC0ED0}" srcOrd="0" destOrd="0" presId="urn:microsoft.com/office/officeart/2018/2/layout/IconLabelList"/>
    <dgm:cxn modelId="{58B63C3D-6258-498E-BA56-D31C71D3E9DE}" type="presParOf" srcId="{107BF6B8-8E6C-402F-BFB7-176CF1044A6A}" destId="{0DDDA049-F125-4FC1-96A2-EB24881EA592}" srcOrd="1" destOrd="0" presId="urn:microsoft.com/office/officeart/2018/2/layout/IconLabelList"/>
    <dgm:cxn modelId="{A15EB749-0166-4539-AD16-F6CDE6BAC5AC}" type="presParOf" srcId="{107BF6B8-8E6C-402F-BFB7-176CF1044A6A}" destId="{A50A3CCA-1BD7-4B35-834D-003CA319AE12}" srcOrd="2" destOrd="0" presId="urn:microsoft.com/office/officeart/2018/2/layout/IconLabelList"/>
    <dgm:cxn modelId="{55E12763-5B7D-411F-B319-16002E8BC720}" type="presParOf" srcId="{EEE3CB1D-A501-4374-B03E-7AA24A984893}" destId="{DED8EEBA-3D18-47D6-9094-33F645FAAAC0}" srcOrd="1" destOrd="0" presId="urn:microsoft.com/office/officeart/2018/2/layout/IconLabelList"/>
    <dgm:cxn modelId="{24731B5E-836A-46D2-9280-DD0F2B67219D}" type="presParOf" srcId="{EEE3CB1D-A501-4374-B03E-7AA24A984893}" destId="{F6F31969-BA43-48C1-B005-69E344F98720}" srcOrd="2" destOrd="0" presId="urn:microsoft.com/office/officeart/2018/2/layout/IconLabelList"/>
    <dgm:cxn modelId="{2D2187D7-40D2-4B74-AB76-3E608C0329E0}" type="presParOf" srcId="{F6F31969-BA43-48C1-B005-69E344F98720}" destId="{82723FB1-1502-42CB-B4D5-309015F72C1E}" srcOrd="0" destOrd="0" presId="urn:microsoft.com/office/officeart/2018/2/layout/IconLabelList"/>
    <dgm:cxn modelId="{B2385DE5-1259-46DA-8806-4776C800859E}" type="presParOf" srcId="{F6F31969-BA43-48C1-B005-69E344F98720}" destId="{49B717DA-3124-48B7-A721-858A53CD26D9}" srcOrd="1" destOrd="0" presId="urn:microsoft.com/office/officeart/2018/2/layout/IconLabelList"/>
    <dgm:cxn modelId="{A4868C64-82CE-4F30-9B68-639ABBA6D0BD}" type="presParOf" srcId="{F6F31969-BA43-48C1-B005-69E344F98720}" destId="{316131D8-4716-46F7-9CC3-9F5CA210854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C5BD25-B0E8-4B96-BD26-21907F76F60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176CD70-E6A8-4857-9762-0C30457B1331}">
      <dgm:prSet/>
      <dgm:spPr/>
      <dgm:t>
        <a:bodyPr/>
        <a:lstStyle/>
        <a:p>
          <a:r>
            <a:rPr lang="en-US"/>
            <a:t>CNN for Images</a:t>
          </a:r>
        </a:p>
      </dgm:t>
    </dgm:pt>
    <dgm:pt modelId="{53F2AD00-C9E1-44CF-BEC8-C2197FD48945}" type="parTrans" cxnId="{06F770B6-1519-412F-9111-63D4BC8EB2F5}">
      <dgm:prSet/>
      <dgm:spPr/>
      <dgm:t>
        <a:bodyPr/>
        <a:lstStyle/>
        <a:p>
          <a:endParaRPr lang="en-US"/>
        </a:p>
      </dgm:t>
    </dgm:pt>
    <dgm:pt modelId="{BABE2ADC-1989-4D82-BBB3-5F7E786644AF}" type="sibTrans" cxnId="{06F770B6-1519-412F-9111-63D4BC8EB2F5}">
      <dgm:prSet/>
      <dgm:spPr/>
      <dgm:t>
        <a:bodyPr/>
        <a:lstStyle/>
        <a:p>
          <a:endParaRPr lang="en-US"/>
        </a:p>
      </dgm:t>
    </dgm:pt>
    <dgm:pt modelId="{82FC4E6E-C491-4670-A2E4-2E0209A4D319}">
      <dgm:prSet/>
      <dgm:spPr/>
      <dgm:t>
        <a:bodyPr/>
        <a:lstStyle/>
        <a:p>
          <a:r>
            <a:rPr lang="en-US"/>
            <a:t>RNN for Captions</a:t>
          </a:r>
        </a:p>
      </dgm:t>
    </dgm:pt>
    <dgm:pt modelId="{E46832CA-6DAF-4455-93E5-D84E85552891}" type="parTrans" cxnId="{AD28B067-9948-4A8B-A80B-5E43A000C33A}">
      <dgm:prSet/>
      <dgm:spPr/>
      <dgm:t>
        <a:bodyPr/>
        <a:lstStyle/>
        <a:p>
          <a:endParaRPr lang="en-US"/>
        </a:p>
      </dgm:t>
    </dgm:pt>
    <dgm:pt modelId="{D527A2D8-6391-473C-B3C4-157F52487CDE}" type="sibTrans" cxnId="{AD28B067-9948-4A8B-A80B-5E43A000C33A}">
      <dgm:prSet/>
      <dgm:spPr/>
      <dgm:t>
        <a:bodyPr/>
        <a:lstStyle/>
        <a:p>
          <a:endParaRPr lang="en-US"/>
        </a:p>
      </dgm:t>
    </dgm:pt>
    <dgm:pt modelId="{47D16F98-AFC3-5C4D-BDB1-C491FEC62AEC}" type="pres">
      <dgm:prSet presAssocID="{CBC5BD25-B0E8-4B96-BD26-21907F76F60E}" presName="linear" presStyleCnt="0">
        <dgm:presLayoutVars>
          <dgm:animLvl val="lvl"/>
          <dgm:resizeHandles val="exact"/>
        </dgm:presLayoutVars>
      </dgm:prSet>
      <dgm:spPr/>
    </dgm:pt>
    <dgm:pt modelId="{37D830C9-7178-9E40-AF8C-8F2B72CE4CB8}" type="pres">
      <dgm:prSet presAssocID="{B176CD70-E6A8-4857-9762-0C30457B1331}" presName="parentText" presStyleLbl="node1" presStyleIdx="0" presStyleCnt="2">
        <dgm:presLayoutVars>
          <dgm:chMax val="0"/>
          <dgm:bulletEnabled val="1"/>
        </dgm:presLayoutVars>
      </dgm:prSet>
      <dgm:spPr/>
    </dgm:pt>
    <dgm:pt modelId="{533CA178-DA6A-984F-A5D6-5ED3D48018F3}" type="pres">
      <dgm:prSet presAssocID="{BABE2ADC-1989-4D82-BBB3-5F7E786644AF}" presName="spacer" presStyleCnt="0"/>
      <dgm:spPr/>
    </dgm:pt>
    <dgm:pt modelId="{0E817D6A-95E4-1E4F-9B65-AF93AECFAC2B}" type="pres">
      <dgm:prSet presAssocID="{82FC4E6E-C491-4670-A2E4-2E0209A4D319}" presName="parentText" presStyleLbl="node1" presStyleIdx="1" presStyleCnt="2">
        <dgm:presLayoutVars>
          <dgm:chMax val="0"/>
          <dgm:bulletEnabled val="1"/>
        </dgm:presLayoutVars>
      </dgm:prSet>
      <dgm:spPr/>
    </dgm:pt>
  </dgm:ptLst>
  <dgm:cxnLst>
    <dgm:cxn modelId="{AD28B067-9948-4A8B-A80B-5E43A000C33A}" srcId="{CBC5BD25-B0E8-4B96-BD26-21907F76F60E}" destId="{82FC4E6E-C491-4670-A2E4-2E0209A4D319}" srcOrd="1" destOrd="0" parTransId="{E46832CA-6DAF-4455-93E5-D84E85552891}" sibTransId="{D527A2D8-6391-473C-B3C4-157F52487CDE}"/>
    <dgm:cxn modelId="{781DA299-E9CF-2B46-A34F-2395E028DAAB}" type="presOf" srcId="{CBC5BD25-B0E8-4B96-BD26-21907F76F60E}" destId="{47D16F98-AFC3-5C4D-BDB1-C491FEC62AEC}" srcOrd="0" destOrd="0" presId="urn:microsoft.com/office/officeart/2005/8/layout/vList2"/>
    <dgm:cxn modelId="{06F770B6-1519-412F-9111-63D4BC8EB2F5}" srcId="{CBC5BD25-B0E8-4B96-BD26-21907F76F60E}" destId="{B176CD70-E6A8-4857-9762-0C30457B1331}" srcOrd="0" destOrd="0" parTransId="{53F2AD00-C9E1-44CF-BEC8-C2197FD48945}" sibTransId="{BABE2ADC-1989-4D82-BBB3-5F7E786644AF}"/>
    <dgm:cxn modelId="{94A791B7-B290-274C-9220-4628F95DC626}" type="presOf" srcId="{B176CD70-E6A8-4857-9762-0C30457B1331}" destId="{37D830C9-7178-9E40-AF8C-8F2B72CE4CB8}" srcOrd="0" destOrd="0" presId="urn:microsoft.com/office/officeart/2005/8/layout/vList2"/>
    <dgm:cxn modelId="{FDE06BBC-B812-5C4F-92A9-002D05E4C3F7}" type="presOf" srcId="{82FC4E6E-C491-4670-A2E4-2E0209A4D319}" destId="{0E817D6A-95E4-1E4F-9B65-AF93AECFAC2B}" srcOrd="0" destOrd="0" presId="urn:microsoft.com/office/officeart/2005/8/layout/vList2"/>
    <dgm:cxn modelId="{5B6CE712-F34C-F041-A4B5-3685BDCE248A}" type="presParOf" srcId="{47D16F98-AFC3-5C4D-BDB1-C491FEC62AEC}" destId="{37D830C9-7178-9E40-AF8C-8F2B72CE4CB8}" srcOrd="0" destOrd="0" presId="urn:microsoft.com/office/officeart/2005/8/layout/vList2"/>
    <dgm:cxn modelId="{E9072BDF-8EC0-2541-83B1-E4DD3691BCF1}" type="presParOf" srcId="{47D16F98-AFC3-5C4D-BDB1-C491FEC62AEC}" destId="{533CA178-DA6A-984F-A5D6-5ED3D48018F3}" srcOrd="1" destOrd="0" presId="urn:microsoft.com/office/officeart/2005/8/layout/vList2"/>
    <dgm:cxn modelId="{F2A43FBA-D147-3E48-98C7-1FAF52FDA60B}" type="presParOf" srcId="{47D16F98-AFC3-5C4D-BDB1-C491FEC62AEC}" destId="{0E817D6A-95E4-1E4F-9B65-AF93AECFAC2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44E5A4-35DC-4AB5-8A6D-3FAFE404275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A91E71-D693-46DE-A1DB-6C065785F018}">
      <dgm:prSet/>
      <dgm:spPr/>
      <dgm:t>
        <a:bodyPr/>
        <a:lstStyle/>
        <a:p>
          <a:r>
            <a:rPr lang="en-US"/>
            <a:t>Inexpensive calculation for NLP</a:t>
          </a:r>
        </a:p>
      </dgm:t>
    </dgm:pt>
    <dgm:pt modelId="{6E0C6C7C-B416-47BC-8940-31A5EC999708}" type="parTrans" cxnId="{D58808CF-54F5-4F9C-8372-6BEA3C4869DE}">
      <dgm:prSet/>
      <dgm:spPr/>
      <dgm:t>
        <a:bodyPr/>
        <a:lstStyle/>
        <a:p>
          <a:endParaRPr lang="en-US"/>
        </a:p>
      </dgm:t>
    </dgm:pt>
    <dgm:pt modelId="{BCB010F2-7F44-452B-A898-AB6F3DBF0DCB}" type="sibTrans" cxnId="{D58808CF-54F5-4F9C-8372-6BEA3C4869DE}">
      <dgm:prSet/>
      <dgm:spPr/>
      <dgm:t>
        <a:bodyPr/>
        <a:lstStyle/>
        <a:p>
          <a:endParaRPr lang="en-US"/>
        </a:p>
      </dgm:t>
    </dgm:pt>
    <dgm:pt modelId="{DB38D34D-0314-4532-B6AA-8C5CD941E9C0}">
      <dgm:prSet/>
      <dgm:spPr/>
      <dgm:t>
        <a:bodyPr/>
        <a:lstStyle/>
        <a:p>
          <a:r>
            <a:rPr lang="en-US"/>
            <a:t>It is a measurement of difference between expected and generated caption</a:t>
          </a:r>
        </a:p>
      </dgm:t>
    </dgm:pt>
    <dgm:pt modelId="{29A16F7E-3D88-40ED-8490-0C9792095E8D}" type="parTrans" cxnId="{360A8462-54A9-43BC-B927-0627F17DE9F0}">
      <dgm:prSet/>
      <dgm:spPr/>
      <dgm:t>
        <a:bodyPr/>
        <a:lstStyle/>
        <a:p>
          <a:endParaRPr lang="en-US"/>
        </a:p>
      </dgm:t>
    </dgm:pt>
    <dgm:pt modelId="{98665455-87AF-4E76-A049-87C152D81504}" type="sibTrans" cxnId="{360A8462-54A9-43BC-B927-0627F17DE9F0}">
      <dgm:prSet/>
      <dgm:spPr/>
      <dgm:t>
        <a:bodyPr/>
        <a:lstStyle/>
        <a:p>
          <a:endParaRPr lang="en-US"/>
        </a:p>
      </dgm:t>
    </dgm:pt>
    <dgm:pt modelId="{FE000950-C89D-41DD-984B-A7137EF3349E}" type="pres">
      <dgm:prSet presAssocID="{DD44E5A4-35DC-4AB5-8A6D-3FAFE4042751}" presName="root" presStyleCnt="0">
        <dgm:presLayoutVars>
          <dgm:dir/>
          <dgm:resizeHandles val="exact"/>
        </dgm:presLayoutVars>
      </dgm:prSet>
      <dgm:spPr/>
    </dgm:pt>
    <dgm:pt modelId="{292F2AC5-7286-4917-AFD9-76363A214F16}" type="pres">
      <dgm:prSet presAssocID="{D0A91E71-D693-46DE-A1DB-6C065785F018}" presName="compNode" presStyleCnt="0"/>
      <dgm:spPr/>
    </dgm:pt>
    <dgm:pt modelId="{3AD5268B-7BA4-4CA0-BCD8-9B12CFFB5FCB}" type="pres">
      <dgm:prSet presAssocID="{D0A91E71-D693-46DE-A1DB-6C065785F018}" presName="bgRect" presStyleLbl="bgShp" presStyleIdx="0" presStyleCnt="2"/>
      <dgm:spPr/>
    </dgm:pt>
    <dgm:pt modelId="{F2953DDF-9A29-4BFD-92E5-3C7B6598D0F9}" type="pres">
      <dgm:prSet presAssocID="{D0A91E71-D693-46DE-A1DB-6C065785F0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17B6B60C-BA64-4CA7-A030-50DD2FD0EC93}" type="pres">
      <dgm:prSet presAssocID="{D0A91E71-D693-46DE-A1DB-6C065785F018}" presName="spaceRect" presStyleCnt="0"/>
      <dgm:spPr/>
    </dgm:pt>
    <dgm:pt modelId="{8093BF1A-6605-4850-8849-3797AEA597AA}" type="pres">
      <dgm:prSet presAssocID="{D0A91E71-D693-46DE-A1DB-6C065785F018}" presName="parTx" presStyleLbl="revTx" presStyleIdx="0" presStyleCnt="2">
        <dgm:presLayoutVars>
          <dgm:chMax val="0"/>
          <dgm:chPref val="0"/>
        </dgm:presLayoutVars>
      </dgm:prSet>
      <dgm:spPr/>
    </dgm:pt>
    <dgm:pt modelId="{014AFFBD-D17E-43D8-9DC6-3F70C71A3700}" type="pres">
      <dgm:prSet presAssocID="{BCB010F2-7F44-452B-A898-AB6F3DBF0DCB}" presName="sibTrans" presStyleCnt="0"/>
      <dgm:spPr/>
    </dgm:pt>
    <dgm:pt modelId="{90213C4C-47B6-422E-B3E2-1EB55FDB79A6}" type="pres">
      <dgm:prSet presAssocID="{DB38D34D-0314-4532-B6AA-8C5CD941E9C0}" presName="compNode" presStyleCnt="0"/>
      <dgm:spPr/>
    </dgm:pt>
    <dgm:pt modelId="{30056184-978C-478A-A233-0BB145B3305C}" type="pres">
      <dgm:prSet presAssocID="{DB38D34D-0314-4532-B6AA-8C5CD941E9C0}" presName="bgRect" presStyleLbl="bgShp" presStyleIdx="1" presStyleCnt="2"/>
      <dgm:spPr/>
    </dgm:pt>
    <dgm:pt modelId="{01F976AA-96C8-41C2-8EB4-079C842DF9AF}" type="pres">
      <dgm:prSet presAssocID="{DB38D34D-0314-4532-B6AA-8C5CD941E9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F331E915-EB61-4B85-BBCC-A332BBB5D72E}" type="pres">
      <dgm:prSet presAssocID="{DB38D34D-0314-4532-B6AA-8C5CD941E9C0}" presName="spaceRect" presStyleCnt="0"/>
      <dgm:spPr/>
    </dgm:pt>
    <dgm:pt modelId="{1BAB2C8E-59B1-4269-B722-019CAB77F2B7}" type="pres">
      <dgm:prSet presAssocID="{DB38D34D-0314-4532-B6AA-8C5CD941E9C0}" presName="parTx" presStyleLbl="revTx" presStyleIdx="1" presStyleCnt="2">
        <dgm:presLayoutVars>
          <dgm:chMax val="0"/>
          <dgm:chPref val="0"/>
        </dgm:presLayoutVars>
      </dgm:prSet>
      <dgm:spPr/>
    </dgm:pt>
  </dgm:ptLst>
  <dgm:cxnLst>
    <dgm:cxn modelId="{6FA7CA47-9415-4B6C-BABB-F5C801685E24}" type="presOf" srcId="{DB38D34D-0314-4532-B6AA-8C5CD941E9C0}" destId="{1BAB2C8E-59B1-4269-B722-019CAB77F2B7}" srcOrd="0" destOrd="0" presId="urn:microsoft.com/office/officeart/2018/2/layout/IconVerticalSolidList"/>
    <dgm:cxn modelId="{360A8462-54A9-43BC-B927-0627F17DE9F0}" srcId="{DD44E5A4-35DC-4AB5-8A6D-3FAFE4042751}" destId="{DB38D34D-0314-4532-B6AA-8C5CD941E9C0}" srcOrd="1" destOrd="0" parTransId="{29A16F7E-3D88-40ED-8490-0C9792095E8D}" sibTransId="{98665455-87AF-4E76-A049-87C152D81504}"/>
    <dgm:cxn modelId="{50C5EE6A-11E2-4F98-91F4-1C691D5E2B17}" type="presOf" srcId="{D0A91E71-D693-46DE-A1DB-6C065785F018}" destId="{8093BF1A-6605-4850-8849-3797AEA597AA}" srcOrd="0" destOrd="0" presId="urn:microsoft.com/office/officeart/2018/2/layout/IconVerticalSolidList"/>
    <dgm:cxn modelId="{8E117DBB-2ED6-4B0D-B19A-544E1E9C1A9E}" type="presOf" srcId="{DD44E5A4-35DC-4AB5-8A6D-3FAFE4042751}" destId="{FE000950-C89D-41DD-984B-A7137EF3349E}" srcOrd="0" destOrd="0" presId="urn:microsoft.com/office/officeart/2018/2/layout/IconVerticalSolidList"/>
    <dgm:cxn modelId="{D58808CF-54F5-4F9C-8372-6BEA3C4869DE}" srcId="{DD44E5A4-35DC-4AB5-8A6D-3FAFE4042751}" destId="{D0A91E71-D693-46DE-A1DB-6C065785F018}" srcOrd="0" destOrd="0" parTransId="{6E0C6C7C-B416-47BC-8940-31A5EC999708}" sibTransId="{BCB010F2-7F44-452B-A898-AB6F3DBF0DCB}"/>
    <dgm:cxn modelId="{7D1FF2E9-A213-443A-990D-BF0F09FC5D3D}" type="presParOf" srcId="{FE000950-C89D-41DD-984B-A7137EF3349E}" destId="{292F2AC5-7286-4917-AFD9-76363A214F16}" srcOrd="0" destOrd="0" presId="urn:microsoft.com/office/officeart/2018/2/layout/IconVerticalSolidList"/>
    <dgm:cxn modelId="{AB7796BA-2951-45D7-B41A-9CCB7D5592BA}" type="presParOf" srcId="{292F2AC5-7286-4917-AFD9-76363A214F16}" destId="{3AD5268B-7BA4-4CA0-BCD8-9B12CFFB5FCB}" srcOrd="0" destOrd="0" presId="urn:microsoft.com/office/officeart/2018/2/layout/IconVerticalSolidList"/>
    <dgm:cxn modelId="{221F650E-2C6C-4FF1-A11B-DD8E456891CA}" type="presParOf" srcId="{292F2AC5-7286-4917-AFD9-76363A214F16}" destId="{F2953DDF-9A29-4BFD-92E5-3C7B6598D0F9}" srcOrd="1" destOrd="0" presId="urn:microsoft.com/office/officeart/2018/2/layout/IconVerticalSolidList"/>
    <dgm:cxn modelId="{73ABF10C-B33C-45AD-97B9-874E920373CA}" type="presParOf" srcId="{292F2AC5-7286-4917-AFD9-76363A214F16}" destId="{17B6B60C-BA64-4CA7-A030-50DD2FD0EC93}" srcOrd="2" destOrd="0" presId="urn:microsoft.com/office/officeart/2018/2/layout/IconVerticalSolidList"/>
    <dgm:cxn modelId="{9B354D71-5962-49F0-92EA-F99F5883A976}" type="presParOf" srcId="{292F2AC5-7286-4917-AFD9-76363A214F16}" destId="{8093BF1A-6605-4850-8849-3797AEA597AA}" srcOrd="3" destOrd="0" presId="urn:microsoft.com/office/officeart/2018/2/layout/IconVerticalSolidList"/>
    <dgm:cxn modelId="{AB39571C-769F-4A55-98A0-D9D222CD6636}" type="presParOf" srcId="{FE000950-C89D-41DD-984B-A7137EF3349E}" destId="{014AFFBD-D17E-43D8-9DC6-3F70C71A3700}" srcOrd="1" destOrd="0" presId="urn:microsoft.com/office/officeart/2018/2/layout/IconVerticalSolidList"/>
    <dgm:cxn modelId="{580E0893-EB12-4111-A631-C3F405D77C13}" type="presParOf" srcId="{FE000950-C89D-41DD-984B-A7137EF3349E}" destId="{90213C4C-47B6-422E-B3E2-1EB55FDB79A6}" srcOrd="2" destOrd="0" presId="urn:microsoft.com/office/officeart/2018/2/layout/IconVerticalSolidList"/>
    <dgm:cxn modelId="{EB30E77B-6466-404E-8B2A-0F5F8BB7FEA0}" type="presParOf" srcId="{90213C4C-47B6-422E-B3E2-1EB55FDB79A6}" destId="{30056184-978C-478A-A233-0BB145B3305C}" srcOrd="0" destOrd="0" presId="urn:microsoft.com/office/officeart/2018/2/layout/IconVerticalSolidList"/>
    <dgm:cxn modelId="{3EF05754-56B0-4137-8DD7-0494577A5F36}" type="presParOf" srcId="{90213C4C-47B6-422E-B3E2-1EB55FDB79A6}" destId="{01F976AA-96C8-41C2-8EB4-079C842DF9AF}" srcOrd="1" destOrd="0" presId="urn:microsoft.com/office/officeart/2018/2/layout/IconVerticalSolidList"/>
    <dgm:cxn modelId="{D9FC0597-9912-4112-B395-59D5829CDF46}" type="presParOf" srcId="{90213C4C-47B6-422E-B3E2-1EB55FDB79A6}" destId="{F331E915-EB61-4B85-BBCC-A332BBB5D72E}" srcOrd="2" destOrd="0" presId="urn:microsoft.com/office/officeart/2018/2/layout/IconVerticalSolidList"/>
    <dgm:cxn modelId="{773B169E-4F6E-40D0-8F7D-1F89993E4479}" type="presParOf" srcId="{90213C4C-47B6-422E-B3E2-1EB55FDB79A6}" destId="{1BAB2C8E-59B1-4269-B722-019CAB77F2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ECBD2-52A9-4255-ABF2-731539FD549D}">
      <dsp:nvSpPr>
        <dsp:cNvPr id="0" name=""/>
        <dsp:cNvSpPr/>
      </dsp:nvSpPr>
      <dsp:spPr>
        <a:xfrm>
          <a:off x="588046" y="1204499"/>
          <a:ext cx="1681312" cy="16813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108E5-1B37-4C62-83FB-9C660E033B01}">
      <dsp:nvSpPr>
        <dsp:cNvPr id="0" name=""/>
        <dsp:cNvSpPr/>
      </dsp:nvSpPr>
      <dsp:spPr>
        <a:xfrm>
          <a:off x="946359" y="1562812"/>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26F24-9706-4FFB-917F-9C1E0E7FFA1D}">
      <dsp:nvSpPr>
        <dsp:cNvPr id="0" name=""/>
        <dsp:cNvSpPr/>
      </dsp:nvSpPr>
      <dsp:spPr>
        <a:xfrm>
          <a:off x="50578" y="3409500"/>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We had some previous exposure to NLP.</a:t>
          </a:r>
        </a:p>
      </dsp:txBody>
      <dsp:txXfrm>
        <a:off x="50578" y="3409500"/>
        <a:ext cx="2756250" cy="720000"/>
      </dsp:txXfrm>
    </dsp:sp>
    <dsp:sp modelId="{0D240BFA-3B85-4978-A8BC-D54A42BAC923}">
      <dsp:nvSpPr>
        <dsp:cNvPr id="0" name=""/>
        <dsp:cNvSpPr/>
      </dsp:nvSpPr>
      <dsp:spPr>
        <a:xfrm>
          <a:off x="3826640" y="1204499"/>
          <a:ext cx="1681312" cy="16813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E5FD3-AE8B-4E4D-A660-E433F82359E7}">
      <dsp:nvSpPr>
        <dsp:cNvPr id="0" name=""/>
        <dsp:cNvSpPr/>
      </dsp:nvSpPr>
      <dsp:spPr>
        <a:xfrm>
          <a:off x="4184953" y="1562812"/>
          <a:ext cx="964687" cy="96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CAF994-B8E1-4975-8843-E9D8BC44C32B}">
      <dsp:nvSpPr>
        <dsp:cNvPr id="0" name=""/>
        <dsp:cNvSpPr/>
      </dsp:nvSpPr>
      <dsp:spPr>
        <a:xfrm>
          <a:off x="3289171" y="3409500"/>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Wanted to integrate a project with NLP.</a:t>
          </a:r>
        </a:p>
      </dsp:txBody>
      <dsp:txXfrm>
        <a:off x="3289171" y="3409500"/>
        <a:ext cx="275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3898F-8EBC-0441-81E8-EF2596B08AAC}">
      <dsp:nvSpPr>
        <dsp:cNvPr id="0" name=""/>
        <dsp:cNvSpPr/>
      </dsp:nvSpPr>
      <dsp:spPr>
        <a:xfrm>
          <a:off x="0" y="628511"/>
          <a:ext cx="6858000"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MS COCO</a:t>
          </a:r>
        </a:p>
      </dsp:txBody>
      <dsp:txXfrm>
        <a:off x="76105" y="704616"/>
        <a:ext cx="6705790" cy="1406815"/>
      </dsp:txXfrm>
    </dsp:sp>
    <dsp:sp modelId="{FD79A231-461D-7D48-9F6B-F71D00DAFE53}">
      <dsp:nvSpPr>
        <dsp:cNvPr id="0" name=""/>
        <dsp:cNvSpPr/>
      </dsp:nvSpPr>
      <dsp:spPr>
        <a:xfrm>
          <a:off x="0" y="2374737"/>
          <a:ext cx="6858000" cy="15590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2014 Dataset</a:t>
          </a:r>
        </a:p>
      </dsp:txBody>
      <dsp:txXfrm>
        <a:off x="76105" y="2450842"/>
        <a:ext cx="6705790"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EFBF1-16CA-4EEE-BA82-C8D740845201}">
      <dsp:nvSpPr>
        <dsp:cNvPr id="0" name=""/>
        <dsp:cNvSpPr/>
      </dsp:nvSpPr>
      <dsp:spPr>
        <a:xfrm>
          <a:off x="654928" y="862286"/>
          <a:ext cx="1059412" cy="1059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A45E5E-E2A2-438A-A7F2-AAA9B8E03138}">
      <dsp:nvSpPr>
        <dsp:cNvPr id="0" name=""/>
        <dsp:cNvSpPr/>
      </dsp:nvSpPr>
      <dsp:spPr>
        <a:xfrm>
          <a:off x="7509" y="2235796"/>
          <a:ext cx="2354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Preprocess the data</a:t>
          </a:r>
        </a:p>
      </dsp:txBody>
      <dsp:txXfrm>
        <a:off x="7509" y="2235796"/>
        <a:ext cx="2354250" cy="720000"/>
      </dsp:txXfrm>
    </dsp:sp>
    <dsp:sp modelId="{25EEE008-D2B6-40FE-B17F-BF1A05F77248}">
      <dsp:nvSpPr>
        <dsp:cNvPr id="0" name=""/>
        <dsp:cNvSpPr/>
      </dsp:nvSpPr>
      <dsp:spPr>
        <a:xfrm>
          <a:off x="3421171" y="862286"/>
          <a:ext cx="1059412" cy="1059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463E47-4C72-4632-8490-E543778CAADC}">
      <dsp:nvSpPr>
        <dsp:cNvPr id="0" name=""/>
        <dsp:cNvSpPr/>
      </dsp:nvSpPr>
      <dsp:spPr>
        <a:xfrm>
          <a:off x="2773753" y="2235796"/>
          <a:ext cx="2354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Load the data using Data Loader</a:t>
          </a:r>
        </a:p>
      </dsp:txBody>
      <dsp:txXfrm>
        <a:off x="2773753" y="2235796"/>
        <a:ext cx="2354250" cy="720000"/>
      </dsp:txXfrm>
    </dsp:sp>
    <dsp:sp modelId="{1FCB5429-3697-4D5F-8A1B-EBFB7F50F139}">
      <dsp:nvSpPr>
        <dsp:cNvPr id="0" name=""/>
        <dsp:cNvSpPr/>
      </dsp:nvSpPr>
      <dsp:spPr>
        <a:xfrm>
          <a:off x="6187415" y="862286"/>
          <a:ext cx="1059412" cy="10594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8A282-8A69-4F5F-86FE-9784EF83C584}">
      <dsp:nvSpPr>
        <dsp:cNvPr id="0" name=""/>
        <dsp:cNvSpPr/>
      </dsp:nvSpPr>
      <dsp:spPr>
        <a:xfrm>
          <a:off x="5539996" y="2235796"/>
          <a:ext cx="2354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Training the model</a:t>
          </a:r>
        </a:p>
      </dsp:txBody>
      <dsp:txXfrm>
        <a:off x="5539996" y="2235796"/>
        <a:ext cx="2354250" cy="720000"/>
      </dsp:txXfrm>
    </dsp:sp>
    <dsp:sp modelId="{823CCF9A-E972-406A-9D20-0FA299075923}">
      <dsp:nvSpPr>
        <dsp:cNvPr id="0" name=""/>
        <dsp:cNvSpPr/>
      </dsp:nvSpPr>
      <dsp:spPr>
        <a:xfrm>
          <a:off x="8953659" y="862286"/>
          <a:ext cx="1059412" cy="10594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0CC19B-3E6B-4CF8-AB8F-B89334B2326A}">
      <dsp:nvSpPr>
        <dsp:cNvPr id="0" name=""/>
        <dsp:cNvSpPr/>
      </dsp:nvSpPr>
      <dsp:spPr>
        <a:xfrm>
          <a:off x="8306240" y="2235796"/>
          <a:ext cx="2354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Picking the best model</a:t>
          </a:r>
        </a:p>
      </dsp:txBody>
      <dsp:txXfrm>
        <a:off x="8306240" y="2235796"/>
        <a:ext cx="2354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342C1-A025-4859-8FB8-8BEB4BCC0ED0}">
      <dsp:nvSpPr>
        <dsp:cNvPr id="0" name=""/>
        <dsp:cNvSpPr/>
      </dsp:nvSpPr>
      <dsp:spPr>
        <a:xfrm>
          <a:off x="878765" y="1031588"/>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A3CCA-1BD7-4B35-834D-003CA319AE12}">
      <dsp:nvSpPr>
        <dsp:cNvPr id="0" name=""/>
        <dsp:cNvSpPr/>
      </dsp:nvSpPr>
      <dsp:spPr>
        <a:xfrm>
          <a:off x="15609" y="2820411"/>
          <a:ext cx="313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Validating Model</a:t>
          </a:r>
        </a:p>
      </dsp:txBody>
      <dsp:txXfrm>
        <a:off x="15609" y="2820411"/>
        <a:ext cx="3138750" cy="720000"/>
      </dsp:txXfrm>
    </dsp:sp>
    <dsp:sp modelId="{82723FB1-1502-42CB-B4D5-309015F72C1E}">
      <dsp:nvSpPr>
        <dsp:cNvPr id="0" name=""/>
        <dsp:cNvSpPr/>
      </dsp:nvSpPr>
      <dsp:spPr>
        <a:xfrm>
          <a:off x="4566796" y="1031588"/>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131D8-4716-46F7-9CC3-9F5CA2108540}">
      <dsp:nvSpPr>
        <dsp:cNvPr id="0" name=""/>
        <dsp:cNvSpPr/>
      </dsp:nvSpPr>
      <dsp:spPr>
        <a:xfrm>
          <a:off x="3703640" y="2820411"/>
          <a:ext cx="313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Generating the Result</a:t>
          </a:r>
        </a:p>
      </dsp:txBody>
      <dsp:txXfrm>
        <a:off x="3703640" y="2820411"/>
        <a:ext cx="3138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830C9-7178-9E40-AF8C-8F2B72CE4CB8}">
      <dsp:nvSpPr>
        <dsp:cNvPr id="0" name=""/>
        <dsp:cNvSpPr/>
      </dsp:nvSpPr>
      <dsp:spPr>
        <a:xfrm>
          <a:off x="0" y="730211"/>
          <a:ext cx="6858000" cy="14630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kern="1200"/>
            <a:t>CNN for Images</a:t>
          </a:r>
        </a:p>
      </dsp:txBody>
      <dsp:txXfrm>
        <a:off x="71422" y="801633"/>
        <a:ext cx="6715156" cy="1320241"/>
      </dsp:txXfrm>
    </dsp:sp>
    <dsp:sp modelId="{0E817D6A-95E4-1E4F-9B65-AF93AECFAC2B}">
      <dsp:nvSpPr>
        <dsp:cNvPr id="0" name=""/>
        <dsp:cNvSpPr/>
      </dsp:nvSpPr>
      <dsp:spPr>
        <a:xfrm>
          <a:off x="0" y="2368976"/>
          <a:ext cx="6858000" cy="1463085"/>
        </a:xfrm>
        <a:prstGeom prst="roundRect">
          <a:avLst/>
        </a:prstGeom>
        <a:solidFill>
          <a:schemeClr val="accent2">
            <a:hueOff val="-838013"/>
            <a:satOff val="-8950"/>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kern="1200"/>
            <a:t>RNN for Captions</a:t>
          </a:r>
        </a:p>
      </dsp:txBody>
      <dsp:txXfrm>
        <a:off x="71422" y="2440398"/>
        <a:ext cx="6715156" cy="13202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5268B-7BA4-4CA0-BCD8-9B12CFFB5FCB}">
      <dsp:nvSpPr>
        <dsp:cNvPr id="0" name=""/>
        <dsp:cNvSpPr/>
      </dsp:nvSpPr>
      <dsp:spPr>
        <a:xfrm>
          <a:off x="0" y="741369"/>
          <a:ext cx="6858000" cy="1368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53DDF-9A29-4BFD-92E5-3C7B6598D0F9}">
      <dsp:nvSpPr>
        <dsp:cNvPr id="0" name=""/>
        <dsp:cNvSpPr/>
      </dsp:nvSpPr>
      <dsp:spPr>
        <a:xfrm>
          <a:off x="414026" y="1049323"/>
          <a:ext cx="752775" cy="752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93BF1A-6605-4850-8849-3797AEA597AA}">
      <dsp:nvSpPr>
        <dsp:cNvPr id="0" name=""/>
        <dsp:cNvSpPr/>
      </dsp:nvSpPr>
      <dsp:spPr>
        <a:xfrm>
          <a:off x="1580827" y="741369"/>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1111250">
            <a:lnSpc>
              <a:spcPct val="90000"/>
            </a:lnSpc>
            <a:spcBef>
              <a:spcPct val="0"/>
            </a:spcBef>
            <a:spcAft>
              <a:spcPct val="35000"/>
            </a:spcAft>
            <a:buNone/>
          </a:pPr>
          <a:r>
            <a:rPr lang="en-US" sz="2500" kern="1200"/>
            <a:t>Inexpensive calculation for NLP</a:t>
          </a:r>
        </a:p>
      </dsp:txBody>
      <dsp:txXfrm>
        <a:off x="1580827" y="741369"/>
        <a:ext cx="5277172" cy="1368682"/>
      </dsp:txXfrm>
    </dsp:sp>
    <dsp:sp modelId="{30056184-978C-478A-A233-0BB145B3305C}">
      <dsp:nvSpPr>
        <dsp:cNvPr id="0" name=""/>
        <dsp:cNvSpPr/>
      </dsp:nvSpPr>
      <dsp:spPr>
        <a:xfrm>
          <a:off x="0" y="2452222"/>
          <a:ext cx="6858000" cy="1368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976AA-96C8-41C2-8EB4-079C842DF9AF}">
      <dsp:nvSpPr>
        <dsp:cNvPr id="0" name=""/>
        <dsp:cNvSpPr/>
      </dsp:nvSpPr>
      <dsp:spPr>
        <a:xfrm>
          <a:off x="414026" y="2760175"/>
          <a:ext cx="752775" cy="752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AB2C8E-59B1-4269-B722-019CAB77F2B7}">
      <dsp:nvSpPr>
        <dsp:cNvPr id="0" name=""/>
        <dsp:cNvSpPr/>
      </dsp:nvSpPr>
      <dsp:spPr>
        <a:xfrm>
          <a:off x="1580827" y="2452222"/>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1111250">
            <a:lnSpc>
              <a:spcPct val="90000"/>
            </a:lnSpc>
            <a:spcBef>
              <a:spcPct val="0"/>
            </a:spcBef>
            <a:spcAft>
              <a:spcPct val="35000"/>
            </a:spcAft>
            <a:buNone/>
          </a:pPr>
          <a:r>
            <a:rPr lang="en-US" sz="2500" kern="1200"/>
            <a:t>It is a measurement of difference between expected and generated caption</a:t>
          </a:r>
        </a:p>
      </dsp:txBody>
      <dsp:txXfrm>
        <a:off x="1580827" y="2452222"/>
        <a:ext cx="5277172" cy="136868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8F70-DED5-6343-8E22-3477246533AB}" type="datetimeFigureOut">
              <a:rPr lang="en-US" smtClean="0"/>
              <a:t>4/28/21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1529C-F741-4042-A989-5627E7C3F779}" type="slidenum">
              <a:rPr lang="en-US" smtClean="0"/>
              <a:t>‹#›</a:t>
            </a:fld>
            <a:endParaRPr lang="en-US"/>
          </a:p>
        </p:txBody>
      </p:sp>
    </p:spTree>
    <p:extLst>
      <p:ext uri="{BB962C8B-B14F-4D97-AF65-F5344CB8AC3E}">
        <p14:creationId xmlns:p14="http://schemas.microsoft.com/office/powerpoint/2010/main" val="148566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some pervious exposure to NLP, and since we have learned more in depth about Neural Network, we wanted to expand our knowledge, so we chose image captioning as our final project, which uses image processing and NLP.</a:t>
            </a:r>
          </a:p>
        </p:txBody>
      </p:sp>
      <p:sp>
        <p:nvSpPr>
          <p:cNvPr id="4" name="Slide Number Placeholder 3"/>
          <p:cNvSpPr>
            <a:spLocks noGrp="1"/>
          </p:cNvSpPr>
          <p:nvPr>
            <p:ph type="sldNum" sz="quarter" idx="5"/>
          </p:nvPr>
        </p:nvSpPr>
        <p:spPr/>
        <p:txBody>
          <a:bodyPr/>
          <a:lstStyle/>
          <a:p>
            <a:fld id="{0F51529C-F741-4042-A989-5627E7C3F779}" type="slidenum">
              <a:rPr lang="en-US" smtClean="0"/>
              <a:t>2</a:t>
            </a:fld>
            <a:endParaRPr lang="en-US"/>
          </a:p>
        </p:txBody>
      </p:sp>
    </p:spTree>
    <p:extLst>
      <p:ext uri="{BB962C8B-B14F-4D97-AF65-F5344CB8AC3E}">
        <p14:creationId xmlns:p14="http://schemas.microsoft.com/office/powerpoint/2010/main" val="1310894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the 2014 MS COCO as our dataset, it is a fairly popular dataset with a good Python API, so we decided to utilize it.</a:t>
            </a:r>
          </a:p>
          <a:p>
            <a:r>
              <a:rPr lang="en-US" dirty="0"/>
              <a:t>The 2014 was chosen specifically chosen because it has images with captions. Each image came with 5 </a:t>
            </a:r>
            <a:r>
              <a:rPr lang="en-US" dirty="0" err="1"/>
              <a:t>captions.a</a:t>
            </a:r>
            <a:endParaRPr lang="en-US" dirty="0"/>
          </a:p>
        </p:txBody>
      </p:sp>
      <p:sp>
        <p:nvSpPr>
          <p:cNvPr id="4" name="Slide Number Placeholder 3"/>
          <p:cNvSpPr>
            <a:spLocks noGrp="1"/>
          </p:cNvSpPr>
          <p:nvPr>
            <p:ph type="sldNum" sz="quarter" idx="5"/>
          </p:nvPr>
        </p:nvSpPr>
        <p:spPr/>
        <p:txBody>
          <a:bodyPr/>
          <a:lstStyle/>
          <a:p>
            <a:fld id="{0F51529C-F741-4042-A989-5627E7C3F779}" type="slidenum">
              <a:rPr lang="en-US" smtClean="0"/>
              <a:t>3</a:t>
            </a:fld>
            <a:endParaRPr lang="en-US"/>
          </a:p>
        </p:txBody>
      </p:sp>
    </p:spTree>
    <p:extLst>
      <p:ext uri="{BB962C8B-B14F-4D97-AF65-F5344CB8AC3E}">
        <p14:creationId xmlns:p14="http://schemas.microsoft.com/office/powerpoint/2010/main" val="3698202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preprocessed the captions into a Vocabulary by tokenizing each caption, and we create a dictionary that specifies the frequency of each word.</a:t>
            </a:r>
          </a:p>
          <a:p>
            <a:pPr marL="228600" indent="-228600">
              <a:buAutoNum type="arabicPeriod"/>
            </a:pPr>
            <a:r>
              <a:rPr lang="en-US" dirty="0"/>
              <a:t>We created a custom data loader which splits up the images into batches for faster and fine tune training. The data loader is also responsible for transforming the image when the image is being used.</a:t>
            </a:r>
          </a:p>
          <a:p>
            <a:pPr marL="228600" indent="-228600">
              <a:buAutoNum type="arabicPeriod"/>
            </a:pPr>
            <a:r>
              <a:rPr lang="en-US" dirty="0"/>
              <a:t>After loading the images and captions separately, we started to train the model. At each 100 steps, we saved the model.</a:t>
            </a:r>
          </a:p>
        </p:txBody>
      </p:sp>
      <p:sp>
        <p:nvSpPr>
          <p:cNvPr id="4" name="Slide Number Placeholder 3"/>
          <p:cNvSpPr>
            <a:spLocks noGrp="1"/>
          </p:cNvSpPr>
          <p:nvPr>
            <p:ph type="sldNum" sz="quarter" idx="5"/>
          </p:nvPr>
        </p:nvSpPr>
        <p:spPr/>
        <p:txBody>
          <a:bodyPr/>
          <a:lstStyle/>
          <a:p>
            <a:fld id="{0F51529C-F741-4042-A989-5627E7C3F779}" type="slidenum">
              <a:rPr lang="en-US" smtClean="0"/>
              <a:t>4</a:t>
            </a:fld>
            <a:endParaRPr lang="en-US"/>
          </a:p>
        </p:txBody>
      </p:sp>
    </p:spTree>
    <p:extLst>
      <p:ext uri="{BB962C8B-B14F-4D97-AF65-F5344CB8AC3E}">
        <p14:creationId xmlns:p14="http://schemas.microsoft.com/office/powerpoint/2010/main" val="1425283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After each epoch, we ran validation of the model which provides us with a bleu score and the losses. Using these values, we pick the best model.</a:t>
            </a:r>
          </a:p>
          <a:p>
            <a:r>
              <a:rPr lang="en-US" dirty="0"/>
              <a:t>2. After the best model has been picked out of 10 epochs, we use run this model against the test dataset to determine captions.</a:t>
            </a:r>
          </a:p>
        </p:txBody>
      </p:sp>
      <p:sp>
        <p:nvSpPr>
          <p:cNvPr id="4" name="Slide Number Placeholder 3"/>
          <p:cNvSpPr>
            <a:spLocks noGrp="1"/>
          </p:cNvSpPr>
          <p:nvPr>
            <p:ph type="sldNum" sz="quarter" idx="5"/>
          </p:nvPr>
        </p:nvSpPr>
        <p:spPr/>
        <p:txBody>
          <a:bodyPr/>
          <a:lstStyle/>
          <a:p>
            <a:fld id="{0F51529C-F741-4042-A989-5627E7C3F779}" type="slidenum">
              <a:rPr lang="en-US" smtClean="0"/>
              <a:t>5</a:t>
            </a:fld>
            <a:endParaRPr lang="en-US"/>
          </a:p>
        </p:txBody>
      </p:sp>
    </p:spTree>
    <p:extLst>
      <p:ext uri="{BB962C8B-B14F-4D97-AF65-F5344CB8AC3E}">
        <p14:creationId xmlns:p14="http://schemas.microsoft.com/office/powerpoint/2010/main" val="55204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models, we had two, one for images and one for captions. For the images, we chose CNN which extracts the features out of images, and RNN for captions.</a:t>
            </a:r>
          </a:p>
          <a:p>
            <a:r>
              <a:rPr lang="en-US" dirty="0"/>
              <a:t>CNN is the encoder and RNN is the decoder, CNN encodes the features, and RNN decodes the features and relate it to actual words.</a:t>
            </a:r>
          </a:p>
        </p:txBody>
      </p:sp>
      <p:sp>
        <p:nvSpPr>
          <p:cNvPr id="4" name="Slide Number Placeholder 3"/>
          <p:cNvSpPr>
            <a:spLocks noGrp="1"/>
          </p:cNvSpPr>
          <p:nvPr>
            <p:ph type="sldNum" sz="quarter" idx="5"/>
          </p:nvPr>
        </p:nvSpPr>
        <p:spPr/>
        <p:txBody>
          <a:bodyPr/>
          <a:lstStyle/>
          <a:p>
            <a:fld id="{0F51529C-F741-4042-A989-5627E7C3F779}" type="slidenum">
              <a:rPr lang="en-US" smtClean="0"/>
              <a:t>6</a:t>
            </a:fld>
            <a:endParaRPr lang="en-US"/>
          </a:p>
        </p:txBody>
      </p:sp>
    </p:spTree>
    <p:extLst>
      <p:ext uri="{BB962C8B-B14F-4D97-AF65-F5344CB8AC3E}">
        <p14:creationId xmlns:p14="http://schemas.microsoft.com/office/powerpoint/2010/main" val="322117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we were not able to generate the result. We had some issues with the decoder, our encoder was able to encode all the features from the images, however, our decoder was not able to translate it.</a:t>
            </a:r>
          </a:p>
          <a:p>
            <a:r>
              <a:rPr lang="en-US" dirty="0"/>
              <a:t>One of the things we could’ve done better is to use Google Collab, we wasted a lot of time focusing on building indices from local images. We could’ve actually used the URL provided from COCO dataset instead of building </a:t>
            </a:r>
            <a:r>
              <a:rPr lang="en-US"/>
              <a:t>the index. </a:t>
            </a:r>
            <a:endParaRPr lang="en-US" dirty="0"/>
          </a:p>
        </p:txBody>
      </p:sp>
      <p:sp>
        <p:nvSpPr>
          <p:cNvPr id="4" name="Slide Number Placeholder 3"/>
          <p:cNvSpPr>
            <a:spLocks noGrp="1"/>
          </p:cNvSpPr>
          <p:nvPr>
            <p:ph type="sldNum" sz="quarter" idx="5"/>
          </p:nvPr>
        </p:nvSpPr>
        <p:spPr/>
        <p:txBody>
          <a:bodyPr/>
          <a:lstStyle/>
          <a:p>
            <a:fld id="{0F51529C-F741-4042-A989-5627E7C3F779}" type="slidenum">
              <a:rPr lang="en-US" smtClean="0"/>
              <a:t>8</a:t>
            </a:fld>
            <a:endParaRPr lang="en-US"/>
          </a:p>
        </p:txBody>
      </p:sp>
    </p:spTree>
    <p:extLst>
      <p:ext uri="{BB962C8B-B14F-4D97-AF65-F5344CB8AC3E}">
        <p14:creationId xmlns:p14="http://schemas.microsoft.com/office/powerpoint/2010/main" val="363219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5274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3384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6987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2822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6490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6581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2813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19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891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718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4/28/21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3075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4/28/21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29277779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trang086/image_captioning"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Spherical digital mesh network">
            <a:extLst>
              <a:ext uri="{FF2B5EF4-FFF2-40B4-BE49-F238E27FC236}">
                <a16:creationId xmlns:a16="http://schemas.microsoft.com/office/drawing/2014/main" id="{43305CF0-A679-41A5-B4DE-C17DF202ED5D}"/>
              </a:ext>
            </a:extLst>
          </p:cNvPr>
          <p:cNvPicPr>
            <a:picLocks noChangeAspect="1"/>
          </p:cNvPicPr>
          <p:nvPr/>
        </p:nvPicPr>
        <p:blipFill rotWithShape="1">
          <a:blip r:embed="rId2"/>
          <a:srcRect t="4321" b="11410"/>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8858A904-26BB-3848-BF13-2EE9B99B49EC}"/>
              </a:ext>
            </a:extLst>
          </p:cNvPr>
          <p:cNvSpPr>
            <a:spLocks noGrp="1"/>
          </p:cNvSpPr>
          <p:nvPr>
            <p:ph type="subTitle" idx="1"/>
          </p:nvPr>
        </p:nvSpPr>
        <p:spPr>
          <a:xfrm>
            <a:off x="762000" y="4571999"/>
            <a:ext cx="4572000" cy="1524000"/>
          </a:xfrm>
        </p:spPr>
        <p:txBody>
          <a:bodyPr anchor="b">
            <a:normAutofit/>
          </a:bodyPr>
          <a:lstStyle/>
          <a:p>
            <a:pPr algn="l"/>
            <a:endParaRPr lang="en-US" dirty="0"/>
          </a:p>
        </p:txBody>
      </p:sp>
      <p:sp>
        <p:nvSpPr>
          <p:cNvPr id="2" name="Title 1">
            <a:extLst>
              <a:ext uri="{FF2B5EF4-FFF2-40B4-BE49-F238E27FC236}">
                <a16:creationId xmlns:a16="http://schemas.microsoft.com/office/drawing/2014/main" id="{B5900586-12C6-CF48-B996-D75C87709206}"/>
              </a:ext>
            </a:extLst>
          </p:cNvPr>
          <p:cNvSpPr>
            <a:spLocks noGrp="1"/>
          </p:cNvSpPr>
          <p:nvPr>
            <p:ph type="ctrTitle"/>
          </p:nvPr>
        </p:nvSpPr>
        <p:spPr>
          <a:xfrm>
            <a:off x="762000" y="2299787"/>
            <a:ext cx="4572000" cy="2286000"/>
          </a:xfrm>
        </p:spPr>
        <p:txBody>
          <a:bodyPr>
            <a:normAutofit/>
          </a:bodyPr>
          <a:lstStyle/>
          <a:p>
            <a:pPr algn="l"/>
            <a:r>
              <a:rPr lang="en-US" sz="4400"/>
              <a:t>Image Captioning</a:t>
            </a:r>
            <a:endParaRPr lang="en-US" sz="4400" dirty="0"/>
          </a:p>
        </p:txBody>
      </p:sp>
    </p:spTree>
    <p:extLst>
      <p:ext uri="{BB962C8B-B14F-4D97-AF65-F5344CB8AC3E}">
        <p14:creationId xmlns:p14="http://schemas.microsoft.com/office/powerpoint/2010/main" val="254782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102C6DD1-C8EF-C047-A85E-9F7C0FF70191}"/>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Motivation</a:t>
            </a:r>
          </a:p>
        </p:txBody>
      </p:sp>
      <p:graphicFrame>
        <p:nvGraphicFramePr>
          <p:cNvPr id="5" name="Content Placeholder 2">
            <a:extLst>
              <a:ext uri="{FF2B5EF4-FFF2-40B4-BE49-F238E27FC236}">
                <a16:creationId xmlns:a16="http://schemas.microsoft.com/office/drawing/2014/main" id="{07C2E30C-D7FB-4A83-92AF-3174BC1752BF}"/>
              </a:ext>
            </a:extLst>
          </p:cNvPr>
          <p:cNvGraphicFramePr>
            <a:graphicFrameLocks noGrp="1"/>
          </p:cNvGraphicFramePr>
          <p:nvPr>
            <p:ph idx="1"/>
            <p:extLst>
              <p:ext uri="{D42A27DB-BD31-4B8C-83A1-F6EECF244321}">
                <p14:modId xmlns:p14="http://schemas.microsoft.com/office/powerpoint/2010/main" val="1722038143"/>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482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524633E4-09E2-224B-83F4-08AD117C29EB}"/>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Dataset</a:t>
            </a:r>
          </a:p>
        </p:txBody>
      </p:sp>
      <p:graphicFrame>
        <p:nvGraphicFramePr>
          <p:cNvPr id="5" name="Content Placeholder 2">
            <a:extLst>
              <a:ext uri="{FF2B5EF4-FFF2-40B4-BE49-F238E27FC236}">
                <a16:creationId xmlns:a16="http://schemas.microsoft.com/office/drawing/2014/main" id="{BEB41CD8-4164-4F3A-9E8D-E30F6BF696C2}"/>
              </a:ext>
            </a:extLst>
          </p:cNvPr>
          <p:cNvGraphicFramePr>
            <a:graphicFrameLocks noGrp="1"/>
          </p:cNvGraphicFramePr>
          <p:nvPr>
            <p:ph idx="1"/>
            <p:extLst>
              <p:ext uri="{D42A27DB-BD31-4B8C-83A1-F6EECF244321}">
                <p14:modId xmlns:p14="http://schemas.microsoft.com/office/powerpoint/2010/main" val="3174130007"/>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673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B445-2DE4-AF47-94A2-AD4436072E16}"/>
              </a:ext>
            </a:extLst>
          </p:cNvPr>
          <p:cNvSpPr>
            <a:spLocks noGrp="1"/>
          </p:cNvSpPr>
          <p:nvPr>
            <p:ph type="title"/>
          </p:nvPr>
        </p:nvSpPr>
        <p:spPr/>
        <p:txBody>
          <a:bodyPr/>
          <a:lstStyle/>
          <a:p>
            <a:r>
              <a:rPr lang="en-US" dirty="0"/>
              <a:t>Process</a:t>
            </a:r>
          </a:p>
        </p:txBody>
      </p:sp>
      <p:graphicFrame>
        <p:nvGraphicFramePr>
          <p:cNvPr id="5" name="Content Placeholder 2">
            <a:extLst>
              <a:ext uri="{FF2B5EF4-FFF2-40B4-BE49-F238E27FC236}">
                <a16:creationId xmlns:a16="http://schemas.microsoft.com/office/drawing/2014/main" id="{C9475118-DD98-44BA-9C11-01D40811815C}"/>
              </a:ext>
            </a:extLst>
          </p:cNvPr>
          <p:cNvGraphicFramePr>
            <a:graphicFrameLocks noGrp="1"/>
          </p:cNvGraphicFramePr>
          <p:nvPr>
            <p:ph idx="1"/>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193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699B66A-3779-48B9-9963-C9339B22B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8122584 w 12192000"/>
              <a:gd name="connsiteY0" fmla="*/ 0 h 6858000"/>
              <a:gd name="connsiteX1" fmla="*/ 12192000 w 12192000"/>
              <a:gd name="connsiteY1" fmla="*/ 0 h 6858000"/>
              <a:gd name="connsiteX2" fmla="*/ 12192000 w 12192000"/>
              <a:gd name="connsiteY2" fmla="*/ 4873590 h 6858000"/>
              <a:gd name="connsiteX3" fmla="*/ 10378112 w 12192000"/>
              <a:gd name="connsiteY3" fmla="*/ 6858000 h 6858000"/>
              <a:gd name="connsiteX4" fmla="*/ 0 w 12192000"/>
              <a:gd name="connsiteY4" fmla="*/ 6858000 h 6858000"/>
              <a:gd name="connsiteX5" fmla="*/ 0 w 12192000"/>
              <a:gd name="connsiteY5" fmla="*/ 6089634 h 6858000"/>
              <a:gd name="connsiteX6" fmla="*/ 3284 w 12192000"/>
              <a:gd name="connsiteY6" fmla="*/ 6081001 h 6858000"/>
              <a:gd name="connsiteX7" fmla="*/ 208318 w 12192000"/>
              <a:gd name="connsiteY7" fmla="*/ 5663571 h 6858000"/>
              <a:gd name="connsiteX8" fmla="*/ 2466868 w 12192000"/>
              <a:gd name="connsiteY8" fmla="*/ 3280365 h 6858000"/>
              <a:gd name="connsiteX9" fmla="*/ 5859655 w 12192000"/>
              <a:gd name="connsiteY9" fmla="*/ 1043504 h 6858000"/>
              <a:gd name="connsiteX10" fmla="*/ 8002287 w 12192000"/>
              <a:gd name="connsiteY10" fmla="*/ 373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8122584" y="0"/>
                </a:moveTo>
                <a:lnTo>
                  <a:pt x="12192000" y="0"/>
                </a:lnTo>
                <a:lnTo>
                  <a:pt x="12192000" y="4873590"/>
                </a:lnTo>
                <a:lnTo>
                  <a:pt x="10378112" y="6858000"/>
                </a:lnTo>
                <a:lnTo>
                  <a:pt x="0" y="6858000"/>
                </a:lnTo>
                <a:lnTo>
                  <a:pt x="0" y="6089634"/>
                </a:lnTo>
                <a:lnTo>
                  <a:pt x="3284" y="6081001"/>
                </a:lnTo>
                <a:cubicBezTo>
                  <a:pt x="61888" y="5940761"/>
                  <a:pt x="130457" y="5801643"/>
                  <a:pt x="208318" y="5663571"/>
                </a:cubicBezTo>
                <a:cubicBezTo>
                  <a:pt x="675237" y="4835483"/>
                  <a:pt x="1476533" y="4045730"/>
                  <a:pt x="2466868" y="3280365"/>
                </a:cubicBezTo>
                <a:cubicBezTo>
                  <a:pt x="3457206" y="2515002"/>
                  <a:pt x="4636583" y="1774030"/>
                  <a:pt x="5859655" y="1043504"/>
                </a:cubicBezTo>
                <a:cubicBezTo>
                  <a:pt x="6636899" y="579200"/>
                  <a:pt x="7344556" y="254766"/>
                  <a:pt x="8002287" y="3739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D2088EB-F82A-4CF7-A658-5EB0B344D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71" y="0"/>
            <a:ext cx="7017182" cy="6858000"/>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10" fmla="*/ 10354815 w 11818630"/>
              <a:gd name="connsiteY10" fmla="*/ 6321870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4489505 h 6858000"/>
              <a:gd name="connsiteX0" fmla="*/ 0 w 7017182"/>
              <a:gd name="connsiteY0" fmla="*/ 6858000 h 6858000"/>
              <a:gd name="connsiteX1" fmla="*/ 15548 w 7017182"/>
              <a:gd name="connsiteY1" fmla="*/ 6741317 h 6858000"/>
              <a:gd name="connsiteX2" fmla="*/ 387858 w 7017182"/>
              <a:gd name="connsiteY2" fmla="*/ 5632555 h 6858000"/>
              <a:gd name="connsiteX3" fmla="*/ 2494163 w 7017182"/>
              <a:gd name="connsiteY3" fmla="*/ 3131046 h 6858000"/>
              <a:gd name="connsiteX4" fmla="*/ 5658249 w 7017182"/>
              <a:gd name="connsiteY4" fmla="*/ 783147 h 6858000"/>
              <a:gd name="connsiteX5" fmla="*/ 6840702 w 7017182"/>
              <a:gd name="connsiteY5" fmla="*/ 85078 h 6858000"/>
              <a:gd name="connsiteX6" fmla="*/ 7017182 w 701718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182" h="6858000">
                <a:moveTo>
                  <a:pt x="0" y="6858000"/>
                </a:moveTo>
                <a:lnTo>
                  <a:pt x="15548" y="6741317"/>
                </a:lnTo>
                <a:cubicBezTo>
                  <a:pt x="78957" y="6364051"/>
                  <a:pt x="206325" y="5994870"/>
                  <a:pt x="387858" y="5632555"/>
                </a:cubicBezTo>
                <a:cubicBezTo>
                  <a:pt x="823302" y="4763361"/>
                  <a:pt x="1570584" y="3934404"/>
                  <a:pt x="2494163" y="3131046"/>
                </a:cubicBezTo>
                <a:cubicBezTo>
                  <a:pt x="3417744" y="2327690"/>
                  <a:pt x="4517622" y="1549936"/>
                  <a:pt x="5658249" y="783147"/>
                </a:cubicBezTo>
                <a:cubicBezTo>
                  <a:pt x="6072451" y="504660"/>
                  <a:pt x="6465461" y="274112"/>
                  <a:pt x="6840702" y="85078"/>
                </a:cubicBezTo>
                <a:lnTo>
                  <a:pt x="7017182"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0B6CD6C-9988-BD4C-A246-582F799937EB}"/>
              </a:ext>
            </a:extLst>
          </p:cNvPr>
          <p:cNvSpPr>
            <a:spLocks noGrp="1"/>
          </p:cNvSpPr>
          <p:nvPr>
            <p:ph type="title"/>
          </p:nvPr>
        </p:nvSpPr>
        <p:spPr>
          <a:xfrm>
            <a:off x="718750" y="762000"/>
            <a:ext cx="3048001" cy="2286000"/>
          </a:xfrm>
        </p:spPr>
        <p:txBody>
          <a:bodyPr anchor="t">
            <a:normAutofit/>
          </a:bodyPr>
          <a:lstStyle/>
          <a:p>
            <a:r>
              <a:rPr lang="en-US" sz="3200"/>
              <a:t>Process</a:t>
            </a:r>
          </a:p>
        </p:txBody>
      </p:sp>
      <p:sp>
        <p:nvSpPr>
          <p:cNvPr id="15" name="Freeform: Shape 14">
            <a:extLst>
              <a:ext uri="{FF2B5EF4-FFF2-40B4-BE49-F238E27FC236}">
                <a16:creationId xmlns:a16="http://schemas.microsoft.com/office/drawing/2014/main" id="{EDA32667-BAAD-4252-B7F6-CDABAD11D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75486" y="4489505"/>
            <a:ext cx="1916515" cy="2396561"/>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11818630 w 11818630"/>
              <a:gd name="connsiteY6" fmla="*/ 0 h 6886066"/>
              <a:gd name="connsiteX7" fmla="*/ 11818630 w 11818630"/>
              <a:gd name="connsiteY7" fmla="*/ 4489505 h 6886066"/>
              <a:gd name="connsiteX8" fmla="*/ 11816460 w 11818630"/>
              <a:gd name="connsiteY8" fmla="*/ 4492187 h 6886066"/>
              <a:gd name="connsiteX9" fmla="*/ 10354815 w 11818630"/>
              <a:gd name="connsiteY9" fmla="*/ 6321870 h 6886066"/>
              <a:gd name="connsiteX10" fmla="*/ 9902115 w 11818630"/>
              <a:gd name="connsiteY10" fmla="*/ 6886066 h 6886066"/>
              <a:gd name="connsiteX0" fmla="*/ 0 w 11818630"/>
              <a:gd name="connsiteY0" fmla="*/ 7069778 h 7097844"/>
              <a:gd name="connsiteX1" fmla="*/ 15548 w 11818630"/>
              <a:gd name="connsiteY1" fmla="*/ 6953095 h 7097844"/>
              <a:gd name="connsiteX2" fmla="*/ 387858 w 11818630"/>
              <a:gd name="connsiteY2" fmla="*/ 5844333 h 7097844"/>
              <a:gd name="connsiteX3" fmla="*/ 2494163 w 11818630"/>
              <a:gd name="connsiteY3" fmla="*/ 3342824 h 7097844"/>
              <a:gd name="connsiteX4" fmla="*/ 5658249 w 11818630"/>
              <a:gd name="connsiteY4" fmla="*/ 994925 h 7097844"/>
              <a:gd name="connsiteX5" fmla="*/ 11818630 w 11818630"/>
              <a:gd name="connsiteY5" fmla="*/ 211778 h 7097844"/>
              <a:gd name="connsiteX6" fmla="*/ 11818630 w 11818630"/>
              <a:gd name="connsiteY6" fmla="*/ 4701283 h 7097844"/>
              <a:gd name="connsiteX7" fmla="*/ 11816460 w 11818630"/>
              <a:gd name="connsiteY7" fmla="*/ 4703965 h 7097844"/>
              <a:gd name="connsiteX8" fmla="*/ 10354815 w 11818630"/>
              <a:gd name="connsiteY8" fmla="*/ 6533648 h 7097844"/>
              <a:gd name="connsiteX9" fmla="*/ 9902115 w 11818630"/>
              <a:gd name="connsiteY9" fmla="*/ 7097844 h 7097844"/>
              <a:gd name="connsiteX0" fmla="*/ 0 w 11818630"/>
              <a:gd name="connsiteY0" fmla="*/ 6872876 h 6900942"/>
              <a:gd name="connsiteX1" fmla="*/ 15548 w 11818630"/>
              <a:gd name="connsiteY1" fmla="*/ 6756193 h 6900942"/>
              <a:gd name="connsiteX2" fmla="*/ 387858 w 11818630"/>
              <a:gd name="connsiteY2" fmla="*/ 5647431 h 6900942"/>
              <a:gd name="connsiteX3" fmla="*/ 2494163 w 11818630"/>
              <a:gd name="connsiteY3" fmla="*/ 3145922 h 6900942"/>
              <a:gd name="connsiteX4" fmla="*/ 11818630 w 11818630"/>
              <a:gd name="connsiteY4" fmla="*/ 14876 h 6900942"/>
              <a:gd name="connsiteX5" fmla="*/ 11818630 w 11818630"/>
              <a:gd name="connsiteY5" fmla="*/ 4504381 h 6900942"/>
              <a:gd name="connsiteX6" fmla="*/ 11816460 w 11818630"/>
              <a:gd name="connsiteY6" fmla="*/ 4507063 h 6900942"/>
              <a:gd name="connsiteX7" fmla="*/ 10354815 w 11818630"/>
              <a:gd name="connsiteY7" fmla="*/ 6336746 h 6900942"/>
              <a:gd name="connsiteX8" fmla="*/ 9902115 w 11818630"/>
              <a:gd name="connsiteY8" fmla="*/ 6900942 h 6900942"/>
              <a:gd name="connsiteX0" fmla="*/ 577707 w 12396337"/>
              <a:gd name="connsiteY0" fmla="*/ 6858000 h 6886066"/>
              <a:gd name="connsiteX1" fmla="*/ 593255 w 12396337"/>
              <a:gd name="connsiteY1" fmla="*/ 6741317 h 6886066"/>
              <a:gd name="connsiteX2" fmla="*/ 965565 w 12396337"/>
              <a:gd name="connsiteY2" fmla="*/ 5632555 h 6886066"/>
              <a:gd name="connsiteX3" fmla="*/ 12396337 w 12396337"/>
              <a:gd name="connsiteY3" fmla="*/ 0 h 6886066"/>
              <a:gd name="connsiteX4" fmla="*/ 12396337 w 12396337"/>
              <a:gd name="connsiteY4" fmla="*/ 4489505 h 6886066"/>
              <a:gd name="connsiteX5" fmla="*/ 12394167 w 12396337"/>
              <a:gd name="connsiteY5" fmla="*/ 4492187 h 6886066"/>
              <a:gd name="connsiteX6" fmla="*/ 10932522 w 12396337"/>
              <a:gd name="connsiteY6" fmla="*/ 6321870 h 6886066"/>
              <a:gd name="connsiteX7" fmla="*/ 10479822 w 12396337"/>
              <a:gd name="connsiteY7" fmla="*/ 6886066 h 6886066"/>
              <a:gd name="connsiteX0" fmla="*/ 0 w 11818630"/>
              <a:gd name="connsiteY0" fmla="*/ 6858000 h 6886066"/>
              <a:gd name="connsiteX1" fmla="*/ 387858 w 11818630"/>
              <a:gd name="connsiteY1" fmla="*/ 5632555 h 6886066"/>
              <a:gd name="connsiteX2" fmla="*/ 11818630 w 11818630"/>
              <a:gd name="connsiteY2" fmla="*/ 0 h 6886066"/>
              <a:gd name="connsiteX3" fmla="*/ 11818630 w 11818630"/>
              <a:gd name="connsiteY3" fmla="*/ 4489505 h 6886066"/>
              <a:gd name="connsiteX4" fmla="*/ 11816460 w 11818630"/>
              <a:gd name="connsiteY4" fmla="*/ 4492187 h 6886066"/>
              <a:gd name="connsiteX5" fmla="*/ 10354815 w 11818630"/>
              <a:gd name="connsiteY5" fmla="*/ 6321870 h 6886066"/>
              <a:gd name="connsiteX6" fmla="*/ 9902115 w 11818630"/>
              <a:gd name="connsiteY6" fmla="*/ 6886066 h 6886066"/>
              <a:gd name="connsiteX0" fmla="*/ 0 w 11818630"/>
              <a:gd name="connsiteY0" fmla="*/ 6858000 h 6886066"/>
              <a:gd name="connsiteX1" fmla="*/ 11818630 w 11818630"/>
              <a:gd name="connsiteY1" fmla="*/ 0 h 6886066"/>
              <a:gd name="connsiteX2" fmla="*/ 11818630 w 11818630"/>
              <a:gd name="connsiteY2" fmla="*/ 4489505 h 6886066"/>
              <a:gd name="connsiteX3" fmla="*/ 11816460 w 11818630"/>
              <a:gd name="connsiteY3" fmla="*/ 4492187 h 6886066"/>
              <a:gd name="connsiteX4" fmla="*/ 10354815 w 11818630"/>
              <a:gd name="connsiteY4" fmla="*/ 6321870 h 6886066"/>
              <a:gd name="connsiteX5" fmla="*/ 9902115 w 11818630"/>
              <a:gd name="connsiteY5" fmla="*/ 6886066 h 6886066"/>
              <a:gd name="connsiteX0" fmla="*/ 1916515 w 1916515"/>
              <a:gd name="connsiteY0" fmla="*/ 0 h 6886066"/>
              <a:gd name="connsiteX1" fmla="*/ 1916515 w 1916515"/>
              <a:gd name="connsiteY1" fmla="*/ 4489505 h 6886066"/>
              <a:gd name="connsiteX2" fmla="*/ 1914345 w 1916515"/>
              <a:gd name="connsiteY2" fmla="*/ 4492187 h 6886066"/>
              <a:gd name="connsiteX3" fmla="*/ 452700 w 1916515"/>
              <a:gd name="connsiteY3" fmla="*/ 6321870 h 6886066"/>
              <a:gd name="connsiteX4" fmla="*/ 0 w 1916515"/>
              <a:gd name="connsiteY4" fmla="*/ 6886066 h 6886066"/>
              <a:gd name="connsiteX0" fmla="*/ 1916515 w 1916515"/>
              <a:gd name="connsiteY0" fmla="*/ 0 h 2396561"/>
              <a:gd name="connsiteX1" fmla="*/ 1914345 w 1916515"/>
              <a:gd name="connsiteY1" fmla="*/ 2682 h 2396561"/>
              <a:gd name="connsiteX2" fmla="*/ 452700 w 1916515"/>
              <a:gd name="connsiteY2" fmla="*/ 1832365 h 2396561"/>
              <a:gd name="connsiteX3" fmla="*/ 0 w 1916515"/>
              <a:gd name="connsiteY3" fmla="*/ 2396561 h 2396561"/>
            </a:gdLst>
            <a:ahLst/>
            <a:cxnLst>
              <a:cxn ang="0">
                <a:pos x="connsiteX0" y="connsiteY0"/>
              </a:cxn>
              <a:cxn ang="0">
                <a:pos x="connsiteX1" y="connsiteY1"/>
              </a:cxn>
              <a:cxn ang="0">
                <a:pos x="connsiteX2" y="connsiteY2"/>
              </a:cxn>
              <a:cxn ang="0">
                <a:pos x="connsiteX3" y="connsiteY3"/>
              </a:cxn>
            </a:cxnLst>
            <a:rect l="l" t="t" r="r" b="b"/>
            <a:pathLst>
              <a:path w="1916515" h="2396561">
                <a:moveTo>
                  <a:pt x="1916515" y="0"/>
                </a:moveTo>
                <a:lnTo>
                  <a:pt x="1914345" y="2682"/>
                </a:lnTo>
                <a:cubicBezTo>
                  <a:pt x="1430582" y="598348"/>
                  <a:pt x="941296" y="1216779"/>
                  <a:pt x="452700" y="1832365"/>
                </a:cubicBezTo>
                <a:cubicBezTo>
                  <a:pt x="310552" y="2011075"/>
                  <a:pt x="0" y="2396561"/>
                  <a:pt x="0" y="2396561"/>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graphicFrame>
        <p:nvGraphicFramePr>
          <p:cNvPr id="5" name="Content Placeholder 2">
            <a:extLst>
              <a:ext uri="{FF2B5EF4-FFF2-40B4-BE49-F238E27FC236}">
                <a16:creationId xmlns:a16="http://schemas.microsoft.com/office/drawing/2014/main" id="{A4FF6D3F-6234-446E-AECD-E12DEF3A3524}"/>
              </a:ext>
            </a:extLst>
          </p:cNvPr>
          <p:cNvGraphicFramePr>
            <a:graphicFrameLocks noGrp="1"/>
          </p:cNvGraphicFramePr>
          <p:nvPr>
            <p:ph idx="1"/>
            <p:extLst>
              <p:ext uri="{D42A27DB-BD31-4B8C-83A1-F6EECF244321}">
                <p14:modId xmlns:p14="http://schemas.microsoft.com/office/powerpoint/2010/main" val="1358904582"/>
              </p:ext>
            </p:extLst>
          </p:nvPr>
        </p:nvGraphicFramePr>
        <p:xfrm>
          <a:off x="4572000" y="1524000"/>
          <a:ext cx="6858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221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C1B1C0F7-5BB0-414E-A271-2DEC9AACBDBD}"/>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Models</a:t>
            </a:r>
          </a:p>
        </p:txBody>
      </p:sp>
      <p:graphicFrame>
        <p:nvGraphicFramePr>
          <p:cNvPr id="5" name="Content Placeholder 2">
            <a:extLst>
              <a:ext uri="{FF2B5EF4-FFF2-40B4-BE49-F238E27FC236}">
                <a16:creationId xmlns:a16="http://schemas.microsoft.com/office/drawing/2014/main" id="{B7CFD20B-5540-4E8C-8C14-A3F9A16129E0}"/>
              </a:ext>
            </a:extLst>
          </p:cNvPr>
          <p:cNvGraphicFramePr>
            <a:graphicFrameLocks noGrp="1"/>
          </p:cNvGraphicFramePr>
          <p:nvPr>
            <p:ph idx="1"/>
            <p:extLst>
              <p:ext uri="{D42A27DB-BD31-4B8C-83A1-F6EECF244321}">
                <p14:modId xmlns:p14="http://schemas.microsoft.com/office/powerpoint/2010/main" val="904083684"/>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097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3FCD8039-756F-6A49-82EB-6DAC21852773}"/>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Bleu-4 Score</a:t>
            </a:r>
          </a:p>
        </p:txBody>
      </p:sp>
      <p:graphicFrame>
        <p:nvGraphicFramePr>
          <p:cNvPr id="5" name="Content Placeholder 2">
            <a:extLst>
              <a:ext uri="{FF2B5EF4-FFF2-40B4-BE49-F238E27FC236}">
                <a16:creationId xmlns:a16="http://schemas.microsoft.com/office/drawing/2014/main" id="{D351C114-F4AB-4F60-ABC0-0A042A394047}"/>
              </a:ext>
            </a:extLst>
          </p:cNvPr>
          <p:cNvGraphicFramePr>
            <a:graphicFrameLocks noGrp="1"/>
          </p:cNvGraphicFramePr>
          <p:nvPr>
            <p:ph idx="1"/>
            <p:extLst>
              <p:ext uri="{D42A27DB-BD31-4B8C-83A1-F6EECF244321}">
                <p14:modId xmlns:p14="http://schemas.microsoft.com/office/powerpoint/2010/main" val="1898906026"/>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2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Exclamation mark on a yellow background">
            <a:extLst>
              <a:ext uri="{FF2B5EF4-FFF2-40B4-BE49-F238E27FC236}">
                <a16:creationId xmlns:a16="http://schemas.microsoft.com/office/drawing/2014/main" id="{ABDDB355-65EB-4541-B385-320FCA29AE6F}"/>
              </a:ext>
            </a:extLst>
          </p:cNvPr>
          <p:cNvPicPr>
            <a:picLocks noChangeAspect="1"/>
          </p:cNvPicPr>
          <p:nvPr/>
        </p:nvPicPr>
        <p:blipFill rotWithShape="1">
          <a:blip r:embed="rId3"/>
          <a:srcRect t="25094"/>
          <a:stretch/>
        </p:blipFill>
        <p:spPr>
          <a:xfrm>
            <a:off x="20" y="10"/>
            <a:ext cx="12207220" cy="6857990"/>
          </a:xfrm>
          <a:prstGeom prst="rect">
            <a:avLst/>
          </a:prstGeom>
        </p:spPr>
      </p:pic>
      <p:sp>
        <p:nvSpPr>
          <p:cNvPr id="17" name="Rectangle 16">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65CBD1-4EC5-EC4B-8DE0-C7DED7951B75}"/>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kern="1200">
                <a:solidFill>
                  <a:schemeClr val="tx1"/>
                </a:solidFill>
                <a:latin typeface="+mj-lt"/>
                <a:ea typeface="+mj-ea"/>
                <a:cs typeface="+mj-cs"/>
              </a:rPr>
              <a:t>Result</a:t>
            </a:r>
          </a:p>
        </p:txBody>
      </p:sp>
      <p:sp>
        <p:nvSpPr>
          <p:cNvPr id="19" name="Freeform: Shape 18">
            <a:extLst>
              <a:ext uri="{FF2B5EF4-FFF2-40B4-BE49-F238E27FC236}">
                <a16:creationId xmlns:a16="http://schemas.microsoft.com/office/drawing/2014/main" id="{A90EB1ED-CF74-44C2-853E-6177E160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21" name="Group 20">
            <a:extLst>
              <a:ext uri="{FF2B5EF4-FFF2-40B4-BE49-F238E27FC236}">
                <a16:creationId xmlns:a16="http://schemas.microsoft.com/office/drawing/2014/main" id="{57743230-5CA1-4096-8FEF-2A1530D8DD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829359"/>
            <a:ext cx="4333874" cy="1028642"/>
            <a:chOff x="7153921" y="5829359"/>
            <a:chExt cx="5038078" cy="1028642"/>
          </a:xfrm>
        </p:grpSpPr>
        <p:sp>
          <p:nvSpPr>
            <p:cNvPr id="22" name="Freeform: Shape 21">
              <a:extLst>
                <a:ext uri="{FF2B5EF4-FFF2-40B4-BE49-F238E27FC236}">
                  <a16:creationId xmlns:a16="http://schemas.microsoft.com/office/drawing/2014/main" id="{CEAD3ABE-E984-4D7B-ADC3-7D4D38C97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5"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3" name="Freeform: Shape 22">
              <a:extLst>
                <a:ext uri="{FF2B5EF4-FFF2-40B4-BE49-F238E27FC236}">
                  <a16:creationId xmlns:a16="http://schemas.microsoft.com/office/drawing/2014/main" id="{B18AFE34-D405-4581-A4CC-02072A132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Tree>
    <p:extLst>
      <p:ext uri="{BB962C8B-B14F-4D97-AF65-F5344CB8AC3E}">
        <p14:creationId xmlns:p14="http://schemas.microsoft.com/office/powerpoint/2010/main" val="3841719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avigational compass on a blue background">
            <a:extLst>
              <a:ext uri="{FF2B5EF4-FFF2-40B4-BE49-F238E27FC236}">
                <a16:creationId xmlns:a16="http://schemas.microsoft.com/office/drawing/2014/main" id="{44672AD1-5C56-4D8A-B42F-996F4C297F6A}"/>
              </a:ext>
            </a:extLst>
          </p:cNvPr>
          <p:cNvPicPr>
            <a:picLocks noChangeAspect="1"/>
          </p:cNvPicPr>
          <p:nvPr/>
        </p:nvPicPr>
        <p:blipFill rotWithShape="1">
          <a:blip r:embed="rId2"/>
          <a:srcRect l="33966" r="2410"/>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732AB307-5FD4-7E41-9199-ECD4326BE160}"/>
              </a:ext>
            </a:extLst>
          </p:cNvPr>
          <p:cNvSpPr>
            <a:spLocks noGrp="1"/>
          </p:cNvSpPr>
          <p:nvPr>
            <p:ph idx="1"/>
          </p:nvPr>
        </p:nvSpPr>
        <p:spPr>
          <a:xfrm>
            <a:off x="6096000" y="2286000"/>
            <a:ext cx="5334000" cy="3810001"/>
          </a:xfrm>
        </p:spPr>
        <p:txBody>
          <a:bodyPr>
            <a:normAutofit/>
          </a:bodyPr>
          <a:lstStyle/>
          <a:p>
            <a:r>
              <a:rPr lang="en-US" sz="2400">
                <a:hlinkClick r:id="rId3"/>
              </a:rPr>
              <a:t>https://github.com/ntrang086/image_captioning</a:t>
            </a:r>
            <a:endParaRPr lang="en-US" sz="2400"/>
          </a:p>
          <a:p>
            <a:endParaRPr lang="en-US" sz="2400"/>
          </a:p>
        </p:txBody>
      </p:sp>
      <p:sp>
        <p:nvSpPr>
          <p:cNvPr id="2" name="Title 1">
            <a:extLst>
              <a:ext uri="{FF2B5EF4-FFF2-40B4-BE49-F238E27FC236}">
                <a16:creationId xmlns:a16="http://schemas.microsoft.com/office/drawing/2014/main" id="{6D76830D-0DE3-DC43-A923-20B36A69A9D8}"/>
              </a:ext>
            </a:extLst>
          </p:cNvPr>
          <p:cNvSpPr>
            <a:spLocks noGrp="1"/>
          </p:cNvSpPr>
          <p:nvPr>
            <p:ph type="title"/>
          </p:nvPr>
        </p:nvSpPr>
        <p:spPr>
          <a:xfrm>
            <a:off x="6096000" y="762000"/>
            <a:ext cx="5334000" cy="1524000"/>
          </a:xfrm>
        </p:spPr>
        <p:txBody>
          <a:bodyPr>
            <a:normAutofit/>
          </a:bodyPr>
          <a:lstStyle/>
          <a:p>
            <a:r>
              <a:rPr lang="en-US" sz="3200"/>
              <a:t>Appendix</a:t>
            </a:r>
          </a:p>
        </p:txBody>
      </p:sp>
    </p:spTree>
    <p:extLst>
      <p:ext uri="{BB962C8B-B14F-4D97-AF65-F5344CB8AC3E}">
        <p14:creationId xmlns:p14="http://schemas.microsoft.com/office/powerpoint/2010/main" val="3953553955"/>
      </p:ext>
    </p:extLst>
  </p:cSld>
  <p:clrMapOvr>
    <a:masterClrMapping/>
  </p:clrMapOvr>
</p:sld>
</file>

<file path=ppt/theme/theme1.xml><?xml version="1.0" encoding="utf-8"?>
<a:theme xmlns:a="http://schemas.openxmlformats.org/drawingml/2006/main" name="Pebble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481</Words>
  <Application>Microsoft Macintosh PowerPoint</Application>
  <PresentationFormat>Widescreen</PresentationFormat>
  <Paragraphs>42</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 Next LT Pro Light</vt:lpstr>
      <vt:lpstr>Calibri</vt:lpstr>
      <vt:lpstr>Sitka Subheading</vt:lpstr>
      <vt:lpstr>PebbleVTI</vt:lpstr>
      <vt:lpstr>Image Captioning</vt:lpstr>
      <vt:lpstr>Motivation</vt:lpstr>
      <vt:lpstr>Dataset</vt:lpstr>
      <vt:lpstr>Process</vt:lpstr>
      <vt:lpstr>Process</vt:lpstr>
      <vt:lpstr>Models</vt:lpstr>
      <vt:lpstr>Bleu-4 Score</vt:lpstr>
      <vt:lpstr>Result</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dc:title>
  <dc:creator>Nuo Chen</dc:creator>
  <cp:lastModifiedBy>Nuo Chen</cp:lastModifiedBy>
  <cp:revision>9</cp:revision>
  <dcterms:created xsi:type="dcterms:W3CDTF">2021-04-28T01:04:00Z</dcterms:created>
  <dcterms:modified xsi:type="dcterms:W3CDTF">2021-04-28T20:00:30Z</dcterms:modified>
</cp:coreProperties>
</file>