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1D72-E490-44F7-9ABB-81FFE5AD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899E7B-CA76-4604-A784-DC2C11B3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733DD8-2419-41E1-AB17-107D9B77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28D1E-9FAE-4062-BD67-1232D13E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8EC70-B432-4169-9BC8-8AE1DE40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63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6116F-F07E-4EED-8082-57E9E370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1430C9-EC68-4255-8645-0FEE6635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1ECE3-6D9B-4C58-A73F-4DE827A7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94653-FEF6-446C-8340-2DD082E2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51398B-ADB4-4FD8-948E-FD3BA9C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C3EDE6-65C0-47D1-9EDD-BD9FCC3CE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215491-A076-44DF-8694-69B2DF47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F9721-480D-4A7C-9061-621558B5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83DDC-E478-4EBC-8A55-F7EC1913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8BE3AA-7F06-4CFD-AF75-8F116B1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36C7D-73BF-4F7B-826F-C33F2FEB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2CF4D-4711-4C3E-AB87-89A7A5F2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4CE8F-C67D-424D-B5D5-5B87E52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C9F32-623C-4B0F-AE7E-AC4D0C31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480E7B-411A-4442-9304-E7C29BD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9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D4CA0-FF92-4AD4-BF97-30B84835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CBB8B6-5D90-4098-A3AA-49DC3376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9D4A9-056D-4F58-95CE-B07A14C2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74CC2-9E56-42F8-A36B-BF65D73F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5E2524-2723-4819-9063-8372C23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1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FB060-6661-4E43-8A9A-8A57816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40190-4EC5-4DD8-AF6E-1BA7B11DA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FF0446-5DA9-4642-A485-70C1F857F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9A7E94-221A-47DF-88CC-7B605DDD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C07AE-F179-44E5-88C1-51EAD5A1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5C926B-2473-47D0-AB28-3927DAC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5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AB2F1-05C1-496D-8DE4-0FED65BD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970CC-39EF-4398-8567-E9A32569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8B0CA8-2FE6-413F-9A93-433F0B84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66E142-B83D-48FF-98C1-1C6403527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BB6CAD-308B-498A-AF8F-64E4B4FB1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B4C287-7304-4D60-AA2D-0D598B4F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6BFC15-291C-478D-BD19-8E54BF1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72A3D9-9F9D-41F9-9074-837B9E11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7A2A-C74D-41E4-A5C1-49AF3FD0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EF438C-A532-4E55-8A5C-7C4EA177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3BD096-2C41-49AC-9E4F-ACAA4292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E7EBF6-9078-4A19-B3BF-E77F9A7A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2799F2-DE5C-4566-81B9-3FDF8900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5B693D-7A50-45E2-BA1A-1B0C205F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6ACD6-C07A-433B-AB2D-76A4E9B6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2E11-E528-4B2E-830D-32F584E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A102A-DDDF-40F4-B368-61FA80B1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752716-9E97-48E3-BD0B-B81FAB981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00E8A6-3FAC-4DCD-9104-FBE3D216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13B31-5703-4721-A38D-FEF968E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88DEF2-6089-41CA-816A-C8DD90D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729D0-4E8C-4FF1-A82D-89648A3D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415563-72C4-42C1-A5E6-969DC722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BCC2B-342A-4F90-9E65-4AC20D41D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27DBB0-803C-4C5A-A874-9C095566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D1AC60-7E99-4FF4-9E92-96A75178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517739-D6F7-4DAF-A796-EC0726A0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041AEF-B1DE-4FE1-90FB-FF7AC51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7A9D37-9576-4819-A76E-3E3A5456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6E75-0025-45A4-9A18-71D9B0E42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032E-E86D-4D71-BFB7-63936732D2B5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F7E82-A2B4-40BF-A896-7A8E9C73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0ED-9E35-4EF7-9370-7AD90F48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0C12-3B50-4598-B813-3916427DA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2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63BB9-7CE4-4E3E-A3FC-AA32C320B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作業系統期末報告</a:t>
            </a:r>
            <a:r>
              <a:rPr lang="en-US" altLang="zh-TW" dirty="0"/>
              <a:t>0425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9BD695-113B-4B16-8475-1C33BB7E8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陳冠良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:A100E106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25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FBE1078-FA63-40C0-9E87-D7708712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930275"/>
            <a:ext cx="74866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87173B-C574-41A9-AFD6-24E7B835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14412"/>
            <a:ext cx="7410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AC75802-99F6-454F-9EBA-9277291D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1033462"/>
            <a:ext cx="74866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D6F6E7B-15F7-42E1-9A14-7AB10B00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" y="1092200"/>
            <a:ext cx="7400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49470BC-356F-4DA4-9283-56205156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966787"/>
            <a:ext cx="7515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D60C241-A6E8-4883-BEF1-E64F5AF6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89025"/>
            <a:ext cx="74676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4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C0A2E4-3A40-471D-A88F-C536E9DA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33462"/>
            <a:ext cx="74961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4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770747-8FAC-437A-B10A-7772654E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009650"/>
            <a:ext cx="74866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9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FAB86A-9C33-4D62-895E-AED17BD9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939800"/>
            <a:ext cx="7572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DFDD9E3-5D8B-4054-BDBA-EBBE547B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69987"/>
            <a:ext cx="74866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E30222-4602-4D82-A657-88B59BF4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67810"/>
            <a:ext cx="10617200" cy="47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7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B87F508-2DD1-4B05-91F0-B060D31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125537"/>
            <a:ext cx="74771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B991557-BBC9-4E99-90E1-BFAAD53E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058862"/>
            <a:ext cx="74961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4308F51-3D74-4428-A54C-D547C2EA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277937"/>
            <a:ext cx="74961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E431D5-332E-4B81-88B2-367328D0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1014412"/>
            <a:ext cx="74580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2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76B5C3-BC67-4CFE-900A-AA93D584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128712"/>
            <a:ext cx="74580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54D8249-23FF-4CD4-A850-25BA1F57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154112"/>
            <a:ext cx="75628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6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898DA3-F8BC-4CFC-A1D2-D6856122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266825"/>
            <a:ext cx="7505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1AB3B0-33B3-4113-B9F8-9A2DDC6D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82675"/>
            <a:ext cx="7429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65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7445ABC-5A91-4AF4-A9C0-55A42AEF0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7" y="771525"/>
            <a:ext cx="7477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1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6C72685-BE32-462B-83E1-F49648F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1084262"/>
            <a:ext cx="7458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790B6F-B810-4471-8D85-A2E3E44D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101725"/>
            <a:ext cx="7515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58C2E4-E94C-48F0-B65F-1DFDBB10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1084262"/>
            <a:ext cx="74961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CD6414C-F910-4125-B0FD-58935650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" y="1038225"/>
            <a:ext cx="75152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D92CE51-1DA4-4FC8-95D9-6DBB1005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055687"/>
            <a:ext cx="74485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65BBE9E-2172-4B42-899A-0F8D1267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" y="904875"/>
            <a:ext cx="74771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</Words>
  <Application>Microsoft Office PowerPoint</Application>
  <PresentationFormat>寬螢幕</PresentationFormat>
  <Paragraphs>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作業系統期末報告0425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</cp:revision>
  <dcterms:created xsi:type="dcterms:W3CDTF">2023-04-25T12:33:10Z</dcterms:created>
  <dcterms:modified xsi:type="dcterms:W3CDTF">2023-04-25T13:36:00Z</dcterms:modified>
</cp:coreProperties>
</file>