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66" r:id="rId7"/>
    <p:sldId id="267" r:id="rId8"/>
    <p:sldId id="269" r:id="rId9"/>
    <p:sldId id="271" r:id="rId10"/>
    <p:sldId id="272" r:id="rId11"/>
    <p:sldId id="279" r:id="rId12"/>
    <p:sldId id="277" r:id="rId13"/>
    <p:sldId id="278" r:id="rId14"/>
    <p:sldId id="275" r:id="rId15"/>
    <p:sldId id="280" r:id="rId16"/>
    <p:sldId id="276" r:id="rId17"/>
    <p:sldId id="281" r:id="rId18"/>
    <p:sldId id="282" r:id="rId19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7" autoAdjust="0"/>
  </p:normalViewPr>
  <p:slideViewPr>
    <p:cSldViewPr>
      <p:cViewPr varScale="1">
        <p:scale>
          <a:sx n="69" d="100"/>
          <a:sy n="69" d="100"/>
        </p:scale>
        <p:origin x="56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35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DAB707A4-2CD8-4747-9CA2-4A6C19A75BB9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 ספטמבר 21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45ACAF8E-318A-4EFE-8633-D9E72ABCE0ED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AB707A4-2CD8-4747-9CA2-4A6C19A75BB9}" type="datetime8">
              <a:rPr lang="he-IL" noProof="0" smtClean="0"/>
              <a:pPr algn="l"/>
              <a:t>17 ספטמבר 21</a:t>
            </a:fld>
            <a:endParaRPr lang="he-IL" noProof="0" dirty="0"/>
          </a:p>
        </p:txBody>
      </p:sp>
      <p:sp>
        <p:nvSpPr>
          <p:cNvPr id="10" name="מציין מיקום של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5ACAF8E-318A-4EFE-8633-D9E72ABCE0ED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51524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66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11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1086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45ACAF8E-318A-4EFE-8633-D9E72ABCE0ED}" type="slidenum">
              <a:rPr lang="he-IL" noProof="0" smtClean="0"/>
              <a:pPr algn="l"/>
              <a:t>12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457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5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24DAB44-7570-4F83-B176-D7EB0CE7EEEB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4368805-1CCB-43AC-937F-8BFC5BBE8F27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42590957-50DF-4527-86F6-C71CFD5CA975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defRPr sz="54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r" rtl="1">
              <a:buNone/>
              <a:defRPr sz="2000"/>
            </a:lvl2pPr>
            <a:lvl3pPr marL="914400" indent="0" algn="r" rtl="1">
              <a:buNone/>
              <a:defRPr sz="18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72B4B1F-87FC-4645-9A56-EC223858356A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2CCF64-52A3-4B4A-9B27-0C12523D57D1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EACB3F7-3051-469A-B44E-3B6236AE82E6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9901E69-46A9-4557-AB7B-CD2B3AF32E8A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1" anchor="b">
            <a:normAutofit/>
          </a:bodyPr>
          <a:lstStyle>
            <a:lvl1pPr algn="r" rtl="1">
              <a:defRPr sz="34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975CF1C-1A35-41AD-9D5D-9806BC755897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sz="1600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1" anchor="b">
            <a:normAutofit/>
          </a:bodyPr>
          <a:lstStyle>
            <a:lvl1pPr algn="r" rtl="1">
              <a:defRPr sz="34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1">
            <a:normAutofit/>
          </a:bodyPr>
          <a:lstStyle>
            <a:lvl1pPr marL="0" indent="0" algn="ctr" rtl="1">
              <a:buNone/>
              <a:defRPr sz="20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13F1894-30A6-4EA8-97CB-C22CD0487606}" type="datetime8">
              <a:rPr lang="he-IL" smtClean="0"/>
              <a:pPr/>
              <a:t>17 ספטמבר 21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E31375A4-56A4-47D6-9801-1991572033F7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5908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AA551E-B92D-4750-95FA-EF335C3EBBFB}" type="datetime8">
              <a:rPr lang="he-IL" noProof="0" smtClean="0"/>
              <a:pPr/>
              <a:t>17 ספטמבר 21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810000" y="6362700"/>
            <a:ext cx="68832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800" y="6362700"/>
            <a:ext cx="838800" cy="2571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80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0876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7830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.wikipedia.org/wiki/%D7%A7%D7%A8%D7%9F_%D7%A8%D7%95%D7%A0%D7%9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ug.com/post/a-better-way-to-write-sql-queries-for-developers.html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lickr.com/photos/43424240@N00/3982061335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ru.bmstu.wiki/SQL_(Structured_Query_Languag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בבסיסי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חן אלפסי 209042670</a:t>
            </a:r>
          </a:p>
          <a:p>
            <a:pPr rtl="1"/>
            <a:r>
              <a:rPr lang="he-IL" dirty="0"/>
              <a:t>אביב אמינוף 208253526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מנהל המשך</a:t>
            </a: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6627AB6-9DC5-45CB-B230-EC1ABED56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3816424" cy="172895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A33E473-C83E-446C-8B8D-C3E050A2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730686"/>
            <a:ext cx="4176464" cy="18002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 txBox="1">
            <a:spLocks/>
          </p:cNvSpPr>
          <p:nvPr/>
        </p:nvSpPr>
        <p:spPr>
          <a:xfrm>
            <a:off x="1524000" y="29594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 smtClean="0"/>
              <a:t>שאילתה מקוננת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177222"/>
            <a:ext cx="6192114" cy="240063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4177222"/>
            <a:ext cx="3168352" cy="21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9082EA-D03F-4D26-8EBE-6D787A0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לקוח</a:t>
            </a:r>
            <a:br>
              <a:rPr lang="he-IL" dirty="0"/>
            </a:b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D873F3-68B3-4E13-9386-D3034FA1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3" y="1528564"/>
            <a:ext cx="5143500" cy="1900436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474776"/>
            <a:ext cx="5456543" cy="130615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23" y="4077072"/>
            <a:ext cx="6049219" cy="175284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586" y="4077072"/>
            <a:ext cx="440756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9082EA-D03F-4D26-8EBE-6D787A0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לקוח</a:t>
            </a:r>
            <a:br>
              <a:rPr lang="he-IL" dirty="0"/>
            </a:b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D2D2FD5-C280-4EF0-BA69-4A36FF3D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84784"/>
            <a:ext cx="5373402" cy="190043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1E2EC58F-4C8B-4611-9994-DD7ECDB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1" y="4149080"/>
            <a:ext cx="5373401" cy="1885951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1484784"/>
            <a:ext cx="5536408" cy="676672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31033"/>
            <a:ext cx="4606054" cy="10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0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לקוח המשך</a:t>
            </a:r>
            <a:br>
              <a:rPr lang="he-IL" dirty="0"/>
            </a:b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9399DD1-8432-4BCA-8268-2FD8CF23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40768"/>
            <a:ext cx="11908158" cy="180020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429000"/>
            <a:ext cx="580153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8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לקוח המשך</a:t>
            </a:r>
            <a:br>
              <a:rPr lang="he-IL" dirty="0"/>
            </a:b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8BCBB17-DAF9-4957-AFB1-DA627B29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269623"/>
            <a:ext cx="3983492" cy="166687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DBBE6AE-261C-4E83-8821-392A8CE6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26" y="3356992"/>
            <a:ext cx="4226313" cy="161645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3D19BE8E-BC3C-4327-9B60-E760836AE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08" y="5255518"/>
            <a:ext cx="9505950" cy="1276350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1292822"/>
            <a:ext cx="1617953" cy="15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86E9F4-4184-4DD7-8CE7-24C766F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לקוח </a:t>
            </a:r>
            <a:r>
              <a:rPr lang="he-IL" dirty="0" smtClean="0"/>
              <a:t>המשך</a:t>
            </a:r>
            <a:r>
              <a:rPr lang="en-US" dirty="0" smtClean="0"/>
              <a:t> </a:t>
            </a:r>
            <a:r>
              <a:rPr lang="he-IL" dirty="0" smtClean="0"/>
              <a:t> שאילתה מקוננת</a:t>
            </a:r>
            <a:r>
              <a:rPr lang="he-IL" dirty="0"/>
              <a:t/>
            </a:r>
            <a:br>
              <a:rPr lang="he-IL" dirty="0"/>
            </a:b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6553044" cy="2376264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369438"/>
            <a:ext cx="331567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1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8002587" y="1090803"/>
            <a:ext cx="3122613" cy="1828800"/>
          </a:xfrm>
        </p:spPr>
        <p:txBody>
          <a:bodyPr rtlCol="1" anchor="b">
            <a:normAutofit/>
          </a:bodyPr>
          <a:lstStyle/>
          <a:p>
            <a:pPr rtl="1"/>
            <a:r>
              <a:rPr lang="he-IL" dirty="0"/>
              <a:t>תיאור כללי של המערכת</a:t>
            </a:r>
          </a:p>
        </p:txBody>
      </p: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C221EC92-7B36-4CB9-BE1D-580B761C9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1052703"/>
            <a:ext cx="6400800" cy="4752593"/>
          </a:xfr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DEC5E1-657E-4A63-986E-464623E9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תמונה 4" descr="תמונה שמכילה טקסט, קומה, קבוצה&#10;&#10;התיאור נוצר באופן אוטומטי">
            <a:extLst>
              <a:ext uri="{FF2B5EF4-FFF2-40B4-BE49-F238E27FC236}">
                <a16:creationId xmlns:a16="http://schemas.microsoft.com/office/drawing/2014/main" id="{4F36C517-ACA5-4799-B1DB-9127E917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8001039" y="3428998"/>
            <a:ext cx="3279537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תרשים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לוגי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A953B630-B56A-4B0B-8B65-4ECE4885CB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844824"/>
            <a:ext cx="9878042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1"/>
          <a:lstStyle/>
          <a:p>
            <a:r>
              <a:rPr lang="he-IL" dirty="0"/>
              <a:t>ישויות וקשריהן</a:t>
            </a: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0F50028A-EAC7-43CB-849D-6E5060CA4A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7448" y="1772817"/>
            <a:ext cx="9937104" cy="4627984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תרשים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ERD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פיזי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7E41A5-679C-4E99-93BC-82E1F609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09D494C-1794-4AF7-AA85-B4D7BC1107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00808"/>
            <a:ext cx="9577064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שאילתות</a:t>
            </a:r>
          </a:p>
        </p:txBody>
      </p:sp>
      <p:pic>
        <p:nvPicPr>
          <p:cNvPr id="8" name="מציין מיקום תוכן 7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A884B07F-6DE2-4D01-AD9D-A5BB69B2B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63352" y="4149080"/>
            <a:ext cx="3848745" cy="2443162"/>
          </a:xfrm>
        </p:spPr>
      </p:pic>
      <p:pic>
        <p:nvPicPr>
          <p:cNvPr id="16" name="מציין מיקום תוכן 15">
            <a:extLst>
              <a:ext uri="{FF2B5EF4-FFF2-40B4-BE49-F238E27FC236}">
                <a16:creationId xmlns:a16="http://schemas.microsoft.com/office/drawing/2014/main" id="{757E5A1C-9E3C-408E-9AB8-17A1016AEF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174560" y="4149080"/>
            <a:ext cx="3754088" cy="2443162"/>
          </a:xfr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C127B05-4D5B-4F21-9481-D70D63B5FD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751623" y="2060848"/>
            <a:ext cx="2688753" cy="17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שאילתות מנהל</a:t>
            </a:r>
            <a:b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600200"/>
            <a:ext cx="5738418" cy="204482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600200"/>
            <a:ext cx="5580117" cy="162705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27" y="4221088"/>
            <a:ext cx="7237033" cy="208823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312" y="4221088"/>
            <a:ext cx="4440845" cy="17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מנהל המשך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72816"/>
            <a:ext cx="7992888" cy="207674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2" y="1772816"/>
            <a:ext cx="3358703" cy="129614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4022172"/>
            <a:ext cx="5441679" cy="2503172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6" y="3994176"/>
            <a:ext cx="5711163" cy="13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64B217-2643-4414-94A3-A77943E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he-IL" dirty="0"/>
              <a:t>שאילתות מנהל המשך</a:t>
            </a:r>
            <a:endParaRPr lang="en-US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5" y="1772817"/>
            <a:ext cx="5112568" cy="2072914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773600"/>
            <a:ext cx="3899781" cy="82173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5" y="4365104"/>
            <a:ext cx="6058746" cy="179095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4149080"/>
            <a:ext cx="3314238" cy="19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69697"/>
      </p:ext>
    </p:extLst>
  </p:cSld>
  <p:clrMapOvr>
    <a:masterClrMapping/>
  </p:clrMapOvr>
</p:sld>
</file>

<file path=ppt/theme/theme1.xml><?xml version="1.0" encoding="utf-8"?>
<a:theme xmlns:a="http://schemas.openxmlformats.org/drawingml/2006/main" name="מחשב טכני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4_TF02901026_TF02901026" id="{5D9CF285-7A9F-4DC2-880F-7DAE5FC955C9}" vid="{EA52339C-E857-4C2E-8340-F1090DDE49ED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בעיצוב מעגל חשמלי עבור טכנולוגיה עסקית (מסך רחב)</Template>
  <TotalTime>161</TotalTime>
  <Words>54</Words>
  <Application>Microsoft Office PowerPoint</Application>
  <PresentationFormat>מסך רחב</PresentationFormat>
  <Paragraphs>22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Gisha</vt:lpstr>
      <vt:lpstr>Tahoma</vt:lpstr>
      <vt:lpstr>מחשב טכני 16x9</vt:lpstr>
      <vt:lpstr>פרויקט בבסיסי נתונים</vt:lpstr>
      <vt:lpstr>תיאור כללי של המערכת</vt:lpstr>
      <vt:lpstr>תרשים ERD לוגי</vt:lpstr>
      <vt:lpstr>ישויות וקשריהן</vt:lpstr>
      <vt:lpstr>תרשים ERD פיזי</vt:lpstr>
      <vt:lpstr>שאילתות</vt:lpstr>
      <vt:lpstr>שאילתות מנהל </vt:lpstr>
      <vt:lpstr>שאילתות מנהל המשך</vt:lpstr>
      <vt:lpstr>שאילתות מנהל המשך</vt:lpstr>
      <vt:lpstr>שאילתות מנהל המשך</vt:lpstr>
      <vt:lpstr>שאילתות לקוח </vt:lpstr>
      <vt:lpstr>שאילתות לקוח </vt:lpstr>
      <vt:lpstr>שאילתות לקוח המשך </vt:lpstr>
      <vt:lpstr>שאילתות לקוח המשך </vt:lpstr>
      <vt:lpstr>שאילתות לקוח המשך  שאילתה מקוננת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בבסיסי נתונים</dc:title>
  <dc:creator>חן אלפסי</dc:creator>
  <cp:lastModifiedBy>Aviv Aminoff</cp:lastModifiedBy>
  <cp:revision>11</cp:revision>
  <dcterms:created xsi:type="dcterms:W3CDTF">2021-09-09T15:47:20Z</dcterms:created>
  <dcterms:modified xsi:type="dcterms:W3CDTF">2021-09-17T09:28:01Z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