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457" r:id="rId2"/>
    <p:sldId id="458" r:id="rId3"/>
    <p:sldId id="459" r:id="rId4"/>
    <p:sldId id="460" r:id="rId5"/>
    <p:sldId id="461" r:id="rId6"/>
    <p:sldId id="466" r:id="rId7"/>
    <p:sldId id="462" r:id="rId8"/>
    <p:sldId id="463" r:id="rId9"/>
    <p:sldId id="464" r:id="rId10"/>
    <p:sldId id="465" r:id="rId11"/>
    <p:sldId id="467" r:id="rId12"/>
    <p:sldId id="468" r:id="rId13"/>
    <p:sldId id="469" r:id="rId14"/>
    <p:sldId id="4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5256" autoAdjust="0"/>
  </p:normalViewPr>
  <p:slideViewPr>
    <p:cSldViewPr snapToGrid="0">
      <p:cViewPr varScale="1">
        <p:scale>
          <a:sx n="87" d="100"/>
          <a:sy n="87" d="100"/>
        </p:scale>
        <p:origin x="81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16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1672-C01D-4C40-A6ED-7C0430329B94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63901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Butterﬂy: Synergizing Immersive Virtual Reality with Actuated Soft 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Exosuit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Upper-Extremity Rehabilitation </a:t>
            </a: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VR 2019</a:t>
            </a:r>
          </a:p>
        </p:txBody>
      </p:sp>
    </p:spTree>
    <p:extLst>
      <p:ext uri="{BB962C8B-B14F-4D97-AF65-F5344CB8AC3E}">
        <p14:creationId xmlns:p14="http://schemas.microsoft.com/office/powerpoint/2010/main" val="29450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Most participants felt that CRUX augmented their upper limb movements to some degree.	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0D1A22-411C-4B28-816E-88DB588B1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63" y="2671574"/>
            <a:ext cx="5709473" cy="36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5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User 1 had sharp changes, User 2 had shaky movements, User 3 had smooth moves, and User 4 had smooth and shaky movements.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ADB1C8-52A0-4529-B07B-A987FE6AE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09" y="2685289"/>
            <a:ext cx="4917782" cy="40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7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User 1 maintains the most control nearing almost no acceleration, followed by User 2 who spikes but nears zero, and Users 3 and 4 experienced occasional large shaking.	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B73F08-25CA-4BB0-B90F-5CF3BC78E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51" y="2847012"/>
            <a:ext cx="5009740" cy="40109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2FCFCB-9C16-4341-9AD9-8B6C2C45B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311" y="2878174"/>
            <a:ext cx="4814084" cy="397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5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One user thought that continuously protecting a butterfly would become boring for regular therapy.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Neoprene 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氯丁橡胶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made CRUX hot when worn over an extended period.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Only three motion primitives were explored and converted into VR through PBF (lateral shoulder raise, forward arm raise, and horizontal shoulder rotation).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Furthermore, this study would benefit from a larger sample size of the users.</a:t>
            </a:r>
          </a:p>
        </p:txBody>
      </p:sp>
    </p:spTree>
    <p:extLst>
      <p:ext uri="{BB962C8B-B14F-4D97-AF65-F5344CB8AC3E}">
        <p14:creationId xmlns:p14="http://schemas.microsoft.com/office/powerpoint/2010/main" val="2815823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The system’s ease-of-use and comfort were analyzed, and most users felt that they were confident capitalizing on the therapy system.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An immersive physio-therapy VR game with an actuated soft robotic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exosuit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promising results in the potential future of a more accessible, affordable, and personalized rehabilitation.</a:t>
            </a:r>
          </a:p>
        </p:txBody>
      </p:sp>
    </p:spTree>
    <p:extLst>
      <p:ext uri="{BB962C8B-B14F-4D97-AF65-F5344CB8AC3E}">
        <p14:creationId xmlns:p14="http://schemas.microsoft.com/office/powerpoint/2010/main" val="30361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Older adults (deﬁned as people aged 65 years old or older) living in the US comprise 13 percent of the US population.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In addition to the decline in motor function, aging correlates to the progressive loss of skeletal muscle mass and strength.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Drawbacks of traditional method derived from therapists’ observation and judgment are that they are often inaccurate, expensive, and timely.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Virtual reality is a useful tool for improving outcomes compared to conventional therapy by enabling accurate motion capture,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telepresence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sessions, and low cost motivating experiences.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67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Through combining VR with exoskeletons that provide arm gravity support, clinical testing showed a range in improvement of mobility, strength, and satisfaction.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This study aims to leverage such soft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exosuits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VR therapy through the use of Compliant Robotic Upper-Extremity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Exosuit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(CRUX) to explore feasibility, ease-of-use, and comfort.</a:t>
            </a:r>
          </a:p>
        </p:txBody>
      </p:sp>
    </p:spTree>
    <p:extLst>
      <p:ext uri="{BB962C8B-B14F-4D97-AF65-F5344CB8AC3E}">
        <p14:creationId xmlns:p14="http://schemas.microsoft.com/office/powerpoint/2010/main" val="186982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644435"/>
            <a:ext cx="5137680" cy="52299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50" y="627591"/>
            <a:ext cx="4015316" cy="524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5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Project Butterfly (PBF), is a game that motivates users to perform upper body motion primitives by having them protect a virtual butterfly in a meadow while the system collects real-time data using the HTC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These mechanics required the users to smoothly follow the flight of the butterfly within +/- 0.1m of the required motion path.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To generate the environment and the mechanics of PBF, the Unity v2017.1.0b4 Game Engine along with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SteamVR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Unity plugin v1.2.0 became the chosen development tools.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To enable the mimetic control of the healthy arm onto the weak limb, wireless connectivity capability was added to connect with the Inertial Measurement Unit (IMU) networks.</a:t>
            </a:r>
          </a:p>
        </p:txBody>
      </p:sp>
    </p:spTree>
    <p:extLst>
      <p:ext uri="{BB962C8B-B14F-4D97-AF65-F5344CB8AC3E}">
        <p14:creationId xmlns:p14="http://schemas.microsoft.com/office/powerpoint/2010/main" val="328500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08B0C5-7B74-451C-AB66-D343FF398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99" y="88998"/>
            <a:ext cx="5713801" cy="676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9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Study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Participants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Three retirees from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Elderday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Adult Day Health Care Center, Santa Cruz, CA, represented a mental disability.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Three stroke survivors recruited from Cabrillo College’s Stroke and Disability Learning Center (SDLC), Capitola, CA, represented a physical disability.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Three retirees living independently within their community, outside of daycare or hospice, which do not have a significant physical or mental disability.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All participants ranged between the ages of 60 to 80 years old and were previously unfamiliar with both virtual reality and wearable robotics.</a:t>
            </a:r>
          </a:p>
        </p:txBody>
      </p:sp>
    </p:spTree>
    <p:extLst>
      <p:ext uri="{BB962C8B-B14F-4D97-AF65-F5344CB8AC3E}">
        <p14:creationId xmlns:p14="http://schemas.microsoft.com/office/powerpoint/2010/main" val="109529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Study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Procedure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For each user, the evaluation began by an proctor giving a detailed explanation of what PBF and CRUX are, answering questions as needed.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Then the user was given a tutorial consisted of playing two rounds of the biceps 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二头肌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minigame and the lateral arm 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侧腕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minigame for one minute each.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After the tutorial period, the test commenced with the user playing game while wearing the CRUX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exosuit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User evaluation interviews were executed by asking users questions pertained to their experience from a prepared form with questions.</a:t>
            </a:r>
          </a:p>
        </p:txBody>
      </p:sp>
    </p:spTree>
    <p:extLst>
      <p:ext uri="{BB962C8B-B14F-4D97-AF65-F5344CB8AC3E}">
        <p14:creationId xmlns:p14="http://schemas.microsoft.com/office/powerpoint/2010/main" val="165606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E99FFE-C9B3-4FC5-857B-8CA0C1BA1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664" y="1026640"/>
            <a:ext cx="5444672" cy="48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7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788</Words>
  <Application>Microsoft Office PowerPoint</Application>
  <PresentationFormat>宽屏</PresentationFormat>
  <Paragraphs>42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Project Butterﬂy: Synergizing Immersive Virtual Reality with Actuated Soft Exosuit for Upper-Extremity Rehabilitation   </vt:lpstr>
      <vt:lpstr>Introduction</vt:lpstr>
      <vt:lpstr>Introduction</vt:lpstr>
      <vt:lpstr>PowerPoint 演示文稿</vt:lpstr>
      <vt:lpstr>System Design</vt:lpstr>
      <vt:lpstr>PowerPoint 演示文稿</vt:lpstr>
      <vt:lpstr>Usability Study</vt:lpstr>
      <vt:lpstr>Usability Study</vt:lpstr>
      <vt:lpstr>PowerPoint 演示文稿</vt:lpstr>
      <vt:lpstr>Results and Discussion</vt:lpstr>
      <vt:lpstr>Results and Discussion</vt:lpstr>
      <vt:lpstr>Results and Discussion</vt:lpstr>
      <vt:lpstr>Limitation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REINVENT: A Low-Cost, Virtual Reality Brain-Computer Interface for Severe Stroke Upper Limb Motor Recovery</dc:title>
  <dc:creator>981090121@qq.com</dc:creator>
  <cp:lastModifiedBy>981090121@qq.com</cp:lastModifiedBy>
  <cp:revision>2715</cp:revision>
  <dcterms:created xsi:type="dcterms:W3CDTF">2020-02-14T13:51:00Z</dcterms:created>
  <dcterms:modified xsi:type="dcterms:W3CDTF">2020-09-27T04:46:04Z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