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360" r:id="rId4"/>
    <p:sldId id="361" r:id="rId5"/>
    <p:sldId id="376" r:id="rId6"/>
    <p:sldId id="377" r:id="rId7"/>
    <p:sldId id="378" r:id="rId8"/>
    <p:sldId id="379" r:id="rId9"/>
    <p:sldId id="373" r:id="rId10"/>
    <p:sldId id="374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 snapToGrid="0">
      <p:cViewPr varScale="1">
        <p:scale>
          <a:sx n="82" d="100"/>
          <a:sy n="82" d="100"/>
        </p:scale>
        <p:origin x="73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of Immersive Virtual Reality in the</a:t>
            </a:r>
            <a:b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Assessment and Treatment of Alzheimer’s</a:t>
            </a:r>
            <a:b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Disease: A Systematic Review</a:t>
            </a:r>
            <a:endParaRPr 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Alzheimer’s Disease 2020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This systematic review shows the field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for the assessment and treatment of AD is starting to step out its infancy.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It is still less clear whether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can offer any specific cognitive benefits.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has already demonstrated remark able discriminative potential for detecting preclinical.</a:t>
            </a:r>
          </a:p>
        </p:txBody>
      </p:sp>
    </p:spTree>
    <p:extLst>
      <p:ext uri="{BB962C8B-B14F-4D97-AF65-F5344CB8AC3E}">
        <p14:creationId xmlns:p14="http://schemas.microsoft.com/office/powerpoint/2010/main" val="17248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阅读一篇论文。</a:t>
            </a:r>
            <a:endParaRPr 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We define ‘immersive’ virtual reality as systems that encompass the user’s visual field and where virtual movement replicates actual head or bodily movement.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Modern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technology overcomes these issues: lag in visual updating and mismatch between visual perception and vestibular feedback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前庭神经反馈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allows for naturalistic interaction with a simulated world which could potentially offer spatial cognitive tasks to AD pathology.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Isolated impairments in spatial navigation are specific to early AD and otherwise hippocampal strokes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海马体卒中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  <a:endParaRPr 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Previous reviews have looked at the use of virtual reality in diagnostic assessment of AD using a mixture of spatial cognition.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The validity, tolerability, and possible diagnostic utility of immersive tasks for AD remains unclear.</a:t>
            </a:r>
          </a:p>
        </p:txBody>
      </p:sp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fontScale="85000"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Database: PubMed, Embase,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Cinahl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PsycINFO, the Cochrane Library, the Web of Science Core Collection.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Date: &lt;= July 26, 2019.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Key terms: “Virtual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Realit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*” and “VR” and “computer (simulation* OR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generat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 OR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therap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 OR treatment*)” and “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Alzeimer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*”.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Inclusion: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participants with AD or MCI at high risk of developing into AD.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Quantitative or qualitative outcomes.</a:t>
            </a:r>
          </a:p>
        </p:txBody>
      </p:sp>
    </p:spTree>
    <p:extLst>
      <p:ext uri="{BB962C8B-B14F-4D97-AF65-F5344CB8AC3E}">
        <p14:creationId xmlns:p14="http://schemas.microsoft.com/office/powerpoint/2010/main" val="325930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Exclusion: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Only includes healthy people.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No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Reviews/technology appraisals.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Selection process: Search -&gt; Title/abstract screening -&gt; Manual screening of review -&gt; Full text eligibility review -&gt; Final screening during data extraction.</a:t>
            </a:r>
          </a:p>
        </p:txBody>
      </p:sp>
    </p:spTree>
    <p:extLst>
      <p:ext uri="{BB962C8B-B14F-4D97-AF65-F5344CB8AC3E}">
        <p14:creationId xmlns:p14="http://schemas.microsoft.com/office/powerpoint/2010/main" val="67424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7. Data extraction: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Data of publication, authors, title, year.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Method.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Study design, setting.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Outcome measures, type of analysis.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Results.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(6) Summary.</a:t>
            </a:r>
          </a:p>
        </p:txBody>
      </p:sp>
    </p:spTree>
    <p:extLst>
      <p:ext uri="{BB962C8B-B14F-4D97-AF65-F5344CB8AC3E}">
        <p14:creationId xmlns:p14="http://schemas.microsoft.com/office/powerpoint/2010/main" val="218289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C974D9A6-D9B9-445C-B2FB-250DAA60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" y="1759441"/>
            <a:ext cx="7168217" cy="4351338"/>
          </a:xfrm>
        </p:spPr>
      </p:pic>
      <p:pic>
        <p:nvPicPr>
          <p:cNvPr id="7" name="图片 6" descr="表格&#10;&#10;低可信度描述已自动生成">
            <a:extLst>
              <a:ext uri="{FF2B5EF4-FFF2-40B4-BE49-F238E27FC236}">
                <a16:creationId xmlns:a16="http://schemas.microsoft.com/office/drawing/2014/main" id="{C23D6C5D-BA15-455C-838E-68803B54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63" y="1610670"/>
            <a:ext cx="3657631" cy="46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中度可信度描述已自动生成">
            <a:extLst>
              <a:ext uri="{FF2B5EF4-FFF2-40B4-BE49-F238E27FC236}">
                <a16:creationId xmlns:a16="http://schemas.microsoft.com/office/drawing/2014/main" id="{3C548CE7-7189-4A24-ADB0-BC4367A6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4" y="720355"/>
            <a:ext cx="4303095" cy="5417289"/>
          </a:xfrm>
          <a:prstGeom prst="rect">
            <a:avLst/>
          </a:prstGeom>
        </p:spPr>
      </p:pic>
      <p:pic>
        <p:nvPicPr>
          <p:cNvPr id="7" name="图片 6" descr="表格&#10;&#10;中度可信度描述已自动生成">
            <a:extLst>
              <a:ext uri="{FF2B5EF4-FFF2-40B4-BE49-F238E27FC236}">
                <a16:creationId xmlns:a16="http://schemas.microsoft.com/office/drawing/2014/main" id="{5C7D851D-9A06-4E18-B4C0-976CD59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33" y="670408"/>
            <a:ext cx="4393587" cy="54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6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fontScale="925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offers distinct advantages for research and therapy reliant on movement and engagement in physical space.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equipment continues to improve and become more affordable. Several of the studies included use off the shelf commercial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equipment.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can be used to discriminate people with AD from controls/other dementia processes.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There is limited evidence that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can contribute to improvements in real-world function.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There was a lack of longitudinal studies.</a:t>
            </a:r>
          </a:p>
        </p:txBody>
      </p:sp>
    </p:spTree>
    <p:extLst>
      <p:ext uri="{BB962C8B-B14F-4D97-AF65-F5344CB8AC3E}">
        <p14:creationId xmlns:p14="http://schemas.microsoft.com/office/powerpoint/2010/main" val="5744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549</Words>
  <Application>Microsoft Office PowerPoint</Application>
  <PresentationFormat>宽屏</PresentationFormat>
  <Paragraphs>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Use of Immersive Virtual Reality in the Assessment and Treatment of Alzheimer’s Disease: A Systematic Review</vt:lpstr>
      <vt:lpstr>Introduction</vt:lpstr>
      <vt:lpstr>Introduction</vt:lpstr>
      <vt:lpstr>Method</vt:lpstr>
      <vt:lpstr>Method</vt:lpstr>
      <vt:lpstr>Method</vt:lpstr>
      <vt:lpstr>Results</vt:lpstr>
      <vt:lpstr>PowerPoint 演示文稿</vt:lpstr>
      <vt:lpstr>Discussion</vt:lpstr>
      <vt:lpstr>Conclusions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1893</cp:revision>
  <dcterms:created xsi:type="dcterms:W3CDTF">2020-02-06T08:30:00Z</dcterms:created>
  <dcterms:modified xsi:type="dcterms:W3CDTF">2021-10-15T03:01:10Z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