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8" r:id="rId3"/>
    <p:sldId id="397" r:id="rId5"/>
    <p:sldId id="400" r:id="rId6"/>
    <p:sldId id="414" r:id="rId7"/>
    <p:sldId id="401" r:id="rId8"/>
    <p:sldId id="415" r:id="rId9"/>
    <p:sldId id="406" r:id="rId10"/>
    <p:sldId id="424" r:id="rId11"/>
    <p:sldId id="4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Feasibility of a Short-Term Virtual</a:t>
            </a:r>
            <a:b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Reality Balance Intervention to</a:t>
            </a:r>
            <a:b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Improve Mobility Smoothness in</a:t>
            </a:r>
            <a:b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Parkinso</a:t>
            </a:r>
            <a:r>
              <a:rPr lang="en-US" alt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n' </a:t>
            </a: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Disease</a:t>
            </a:r>
            <a:endParaRPr lang="zh-CN" sz="355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Virtual Reality 2020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Parkinson’s disease is one of the most common neurodegenerative disorders worldwide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Gait training in the environment of the clinical setting may lack real-life challenges or novelty, reducing the transfer to real-life situations.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In VR-based rehabilitation, patients are immersed in interactive scenarios mimicking real-world environments, and this immersion may offer a more straightforward transfer from the rehabilitation to activities of daily living.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In this study, we report on the safety, feasibility, and efficacy of using a 5-weeks VR-based intervention in promoting changes in mobility smoothness in participants with PD.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We hypothesized that VR-based intervention focused on balance activity would improve the movement quality and non-motor performance of participants with PD.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Participants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23 participants with PD were randomly assigned to either the intervention group (PD VR, n = 11) or the control group (PD control n = 12).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Individuals with a previous history of other neurological or orthopedic diseases and severe vision deficits were excluded.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All participants underwent two assessments: (1) pre-intervention (baseline), (2) post-intervention, after 5 weeks of control or VR-based intervention.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661670"/>
            <a:ext cx="6667500" cy="5534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1665" y="2901315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国际体力活动量表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665" y="3536315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帕金森病情分级量表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665" y="4449445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统一帕金森评定量表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Measure assessment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Mini-Mental State Examination (MMSE)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State-Trait Anxiety Inventory (STAI) 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Rivermead Behavioral Memory Test, third edition (RBMT-3)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Unified Parkinson’s Disease Rating Scale (UPDRS III)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(5) Hoehn &amp; Yahr stage (H&amp;Y)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(6) International Physical Activity Questionnaire (IPAQ)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(7) Timed Up and Go (TUG) (行走功能以及跌倒风险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测试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(8) 10m walking test (10MWT)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Procedure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The rope crossing in the virtual environment required participants to tilt head left and right during walking.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Participants from the intervention group received 8 min of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total body warm-up exercises and 20 min of VR training (in each session) twice a week for 5 weeks.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260" y="3606165"/>
            <a:ext cx="7269480" cy="3251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and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iscussion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VR-based intervention did not improve performance or movement quality in the TUG test.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Both groups walked faster at the post-intervention time point for the 10MWT.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For SPARC, VR participants presented greater smoothness compared to the control group.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We found moderate correlations between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SPARC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parameters and UPDRS III, H&amp;Y, STAI, and RBMT-3.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SPARC during the 10MWT moderately correlated with cognitive function parameters (STAI,  RBMT-3).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Limitations: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The control group maintained their regular activities.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The lack of measurement other than questionnaires to better distinguish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motor impairments and PD participants.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The sample size.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801370"/>
            <a:ext cx="982535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onclusion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A short-term VR-based balance training is a safe and feasible intervention but did not improve movement quality and cognitive function in participants with PD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SPARC is a reliable measurement to estimate mobility smoothness, and it correlated with motor and non-motor clinical assessments.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3148</Words>
  <Application>WPS 演示</Application>
  <PresentationFormat>宽屏</PresentationFormat>
  <Paragraphs>62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Office 主题​​</vt:lpstr>
      <vt:lpstr>Feasibility of a Short-Term Virtual Reality Balance Intervention to Improve Mobility Smoothness in Parkinson' s Disease</vt:lpstr>
      <vt:lpstr>Introduction</vt:lpstr>
      <vt:lpstr>Materials and methods</vt:lpstr>
      <vt:lpstr>PowerPoint 演示文稿</vt:lpstr>
      <vt:lpstr>Materials and methods</vt:lpstr>
      <vt:lpstr>Materials and methods</vt:lpstr>
      <vt:lpstr>Results and discussion 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981090121@qq.com</dc:creator>
  <cp:lastModifiedBy>81567</cp:lastModifiedBy>
  <cp:revision>1570</cp:revision>
  <dcterms:created xsi:type="dcterms:W3CDTF">2020-02-06T08:30:00Z</dcterms:created>
  <dcterms:modified xsi:type="dcterms:W3CDTF">2021-06-25T01:31:16Z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