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5" r:id="rId3"/>
    <p:sldId id="436" r:id="rId5"/>
    <p:sldId id="437" r:id="rId6"/>
    <p:sldId id="438" r:id="rId7"/>
    <p:sldId id="439" r:id="rId8"/>
    <p:sldId id="441" r:id="rId9"/>
    <p:sldId id="442" r:id="rId10"/>
    <p:sldId id="443" r:id="rId11"/>
    <p:sldId id="444" r:id="rId12"/>
    <p:sldId id="445" r:id="rId13"/>
    <p:sldId id="43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Single‑channel EEG measurement of engagement in virtual </a:t>
            </a:r>
            <a:br>
              <a:rPr 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rehabilitation: a validation study</a:t>
            </a:r>
            <a:endParaRPr 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2020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Conclusion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The current fndings suggest that modulation of frontal theta, obtained from a single channel of EEG, expresses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the subjective sense of presence induced by the EDNA system.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Limitations: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There are no well-established methodologies and agreed-upon evaluation procedures for “</a:t>
            </a:r>
            <a:r>
              <a:rPr 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engagement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Movement artefacts during EEG measurements.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EEG from a single-channel device can be susceptible to eye-blink and eye-movement artefacts.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The current study utilised a convenience sample of healthy adults.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继续修改康复系统。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阅读一篇论文。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Engagement refers to mental states, experiences, and processes that foster deliberate and efortful patient commitment to working towards their healthcare goals.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There is little work formally evaluating whether VR approaches can, in fact, enhance patient engagement.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Electrophysiological methods can provide an objective measure of a user’s immediate responses to VR, which correlate with traditional self-report measures of engagement.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A ratio of theta, alpha, and beta EEG activity—has also been used to measure engagement in video game play.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Single-channel EEG systems offer a simple and effcient means of data collection while maintaining data quality and reliability.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The aim of the present study was to provide a proof of concept of a single-channel device to obtain EEG indices of user engagement in VR.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Participants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25 participants(17 female, average age = 26.7 years)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English speaking, in good health, right handed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VR system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Previous evaluations of the EDNA system have identifed strong improvements in motor, cognitive, and everyday performance.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4169410"/>
            <a:ext cx="780097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Materials and methods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Self-report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 Presence Questionnaire (PQ) version 3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EEG acquisition: NeuroSky MindWave devicee (NeuroSky™, CA, USA).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512 Hz, FP1, Bluetooth, MatLab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Procedure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Part one: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resting =&gt; simulation =&gt; resting =&gt; simulation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each 2-min in duration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(a) First Resting: sit with eyes closed (rEC)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(b) Second Resting: sit with eyes closed (rEO)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(c) First video: a roller coaster ride (sRC)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(d) Second video: EDNA VR system (sVR)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(2) Part two: play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EDNA VR system =&gt; PQ-3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and discussion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Due to an EEG recording issue, data from one participant was excluded from analysis.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For alpha band power, there was a signifcant decrease (p≤0.005) from the resting conditions to the simulation task.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810000"/>
            <a:ext cx="10058400" cy="2367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890" y="1021715"/>
            <a:ext cx="8618220" cy="4814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Results and discussion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 Moderate positive correlations were found between PQ total scores and relative power of theta in the two simulation conditions.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There was a negative association between theta and alpha in the resting.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3030855"/>
            <a:ext cx="790194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Results and discussion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Alpha power in the current study was not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correlated with PQ self-report.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6. Theta was particularly sensitive to task manipulations in the level of engagement, and was associated with the subjective self-reported level of engagement.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2999</Words>
  <Application>WPS 演示</Application>
  <PresentationFormat>宽屏</PresentationFormat>
  <Paragraphs>69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Office 主题​​</vt:lpstr>
      <vt:lpstr>Single‑channel EEG measurement of engagement in virtual  rehabilitation: a validation study</vt:lpstr>
      <vt:lpstr>Introduction</vt:lpstr>
      <vt:lpstr>Introduction</vt:lpstr>
      <vt:lpstr>Materials and methods</vt:lpstr>
      <vt:lpstr>Materials and methods</vt:lpstr>
      <vt:lpstr>Results and discussion</vt:lpstr>
      <vt:lpstr>PowerPoint 演示文稿</vt:lpstr>
      <vt:lpstr>Results and discussion</vt:lpstr>
      <vt:lpstr>Results and discussion</vt:lpstr>
      <vt:lpstr>Conclusion</vt:lpstr>
      <vt:lpstr>下周计划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981090121@qq.com</dc:creator>
  <cp:lastModifiedBy>81567</cp:lastModifiedBy>
  <cp:revision>1861</cp:revision>
  <dcterms:created xsi:type="dcterms:W3CDTF">2020-02-06T08:30:00Z</dcterms:created>
  <dcterms:modified xsi:type="dcterms:W3CDTF">2021-07-09T06:29:29Z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