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76" r:id="rId6"/>
    <p:sldId id="277" r:id="rId7"/>
    <p:sldId id="279" r:id="rId8"/>
    <p:sldId id="278" r:id="rId9"/>
    <p:sldId id="280" r:id="rId10"/>
    <p:sldId id="281" r:id="rId11"/>
    <p:sldId id="275" r:id="rId12"/>
    <p:sldId id="282" r:id="rId13"/>
    <p:sldId id="283" r:id="rId14"/>
    <p:sldId id="284" r:id="rId15"/>
    <p:sldId id="286" r:id="rId16"/>
    <p:sldId id="285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D29D-2A97-4E56-AC1E-E06330CA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459D4-D504-4069-B284-FEBD6A763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4C39F-C5B5-4576-A2D9-28710E61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5EF2C-ED3D-4489-BF64-94A3F96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77B7A-91A1-4F0A-B999-665CE140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A44C-7F53-466B-BDE6-A9BF2AE4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5DFB9-AE7E-45B3-8EC2-C50FB5AF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6993C-359D-40F9-8B1E-C72B40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37C6-E4C7-42C4-AF73-D760E8A5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9BB83-95D8-4F4E-B61A-9F73862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0BB4F-3EDF-4F5C-85A7-FA723B05E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41E41-AEAB-4CDE-BB46-C716A38D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8FC03-2875-4EDE-834C-5F0AB6C5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0E4F5-424C-4CF0-9C7E-00F75EDB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6AD69-3F17-4D7C-9389-D63BE22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60A9-F6E2-41C4-AC24-FC477DE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C8C45-738D-4985-8081-A3B9DDCB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42090-0DCB-45D3-973F-30310818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7A61F-EEE0-4C7C-9EA7-C105B5DA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E78A9-BF22-492E-8015-9E30B9B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FEB8E-E2E1-41CF-9176-CABDFECD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0B588-45B1-48E6-B899-B8D6922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78BE5-67D1-4AAD-BBF4-0F55A8FB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F287E-0075-4735-8C88-56210B02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B25E-33C1-493B-BEFD-0ABE923E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3861-6AE2-4EF8-9336-B77BE636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12993-527E-466A-8E27-5036B3C6C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1CD22-3BFD-4A9F-A075-0252DBE5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E9108-B9D9-4DC2-BDE5-BF77E0B9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DFB5E-D1E7-4B50-8732-7E9EF732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6283A-4A19-4DDC-A0D4-3EEBAC8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2C54-1D44-4B2D-94C3-87FCCCB4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871C3-0F26-4930-A2E4-D7DDD3F5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EEE58-CBE0-45B3-BB38-D49DF999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25F6C-31A3-430C-8B36-970C5947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99DF8-16F8-4E2E-9724-AE7DCEC1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3BC9C9-285D-41B2-8E18-71F5F254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85209-5980-4E02-88B8-DFAEEC9D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03BCBE-768A-47F6-9318-0922D0A9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DE80-5F4C-4D82-9BCD-E959038B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D71E5E-1E40-4232-887D-29EA9506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A690D-BA5F-4F26-945D-57E6F652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76779-9B85-44B2-AC71-178B55A2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8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63406E-EC15-439F-B565-8CD176C4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A90ABA-3788-4E6B-94C0-F06587D8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A6776-D728-4A21-AA50-F086C84B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3215-4ACC-472E-A4BC-C81A8F99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7D06-80D9-4DC2-A477-38C6C600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634E5-0770-4609-B5B6-08BBCB0E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458B8-5427-4BC0-A41B-8E306F1B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5A8D3-4264-4E24-996C-8752B98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9F0E5-081A-40D3-80E8-5E91FCBF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8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2845-70B2-4D7E-B2C8-6ED1B301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B9EAD-2CC8-4236-A862-CA1E1BEC1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5EF43-4909-417F-8DF6-5C0DE29A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29050-386B-4E28-A66F-0A8F6F56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CC520-BB53-4BC3-B24C-5E959470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658DD-203C-4F7A-9AA0-DCA5C455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B765AA-7EB3-4BE9-A946-50E7BADB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C1569-2E66-4DE6-B944-D5D7F9D3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16CAA-7F27-4442-A9D2-F15ACDAF3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4DD0-3C3E-4469-819F-E7A19BAE1BA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142D0-DFFF-485E-B5CD-63C98FBF0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56881-DA36-48F5-A249-EAFC3F5D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CCF0-C652-4B9D-97D0-30CB76DF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Reality-Cycling Training System for Lower Limb Balance Improvement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Journal: BioMed Research International 2016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2.476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587021-DEC1-4AFF-B2A1-35628FF1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1" y="1274717"/>
            <a:ext cx="10867057" cy="43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Procedure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control group and experimental group both had the same rehabilitation treatments five times per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week,with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being for 1 hour.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experimental group also had VRCTS training besides their rehabilitation treatment three times a week for 15 minutes each time for a total of ten times.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For VRCTS training, a pretest will be performed to help adjust the parameter in the VRCTS system. </a:t>
            </a:r>
          </a:p>
        </p:txBody>
      </p:sp>
    </p:spTree>
    <p:extLst>
      <p:ext uri="{BB962C8B-B14F-4D97-AF65-F5344CB8AC3E}">
        <p14:creationId xmlns:p14="http://schemas.microsoft.com/office/powerpoint/2010/main" val="414758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DF in VR Rehabilitation Program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B2E06-4E67-4369-A7E7-22B89BB0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08" y="2572063"/>
            <a:ext cx="10158292" cy="28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5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Bilateral pedal force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pedal force symmetry had improved after training with the VRCTS.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34FB6-8462-4233-AA03-709F8F11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8" y="2705633"/>
            <a:ext cx="11512123" cy="25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9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Bilateral pedal force(percentage)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After the VRCTS training, the standing balance ability has increased.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F4DF8-4134-4CFA-8D0F-8F0DC7ED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" y="2696935"/>
            <a:ext cx="11775212" cy="26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results showed that after the VRCTS training, the stand balance had improved.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treatment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Virtual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Cycling Training System can increase the bearing symmetry in static balance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79348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Nonblind design.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Nonrandomized grouping.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348280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我们的论文的问题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训练方法是否有科学依据（前人论文）：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）双手握拳阻拦足球这一动作可以进行下肢平衡康复是否有依据？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）临床上（医院里）一般采用什么方法进行下肢平衡康复？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）双手握拳阻拦足球这一动作可以和临床上的什么康复动作等价？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1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我们的论文的问题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训练的难度设置有何科学依据：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）训练的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级难度如何定量化的区分开（如，和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量表得分对应）？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）评估的分数如何转化为训练计划的难度？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5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未来计划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修改论文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Stroke survivors may have many complications after they survived, such as abnormal muscle tone(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肌张力异常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hemiparesis(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The bilateral sides of stroke patients are often asymmetric or imbalanced, which limit their balance ability and hinder them from coordinating both sides of their bodies during movements.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Many studies suggested that using cycling, as a rehabilitation tool, could significantly improve lower body extremity function of stroke patients.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Limitations: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Cycling requires participants to move both of their lower limbs alternately with equal force.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The unaffected limb may mask the insufficiency of the affected limb and result in uncoordinated training.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3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VR with a proper feedback device can provide a safer and more interesting training method for the stroke patients.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The purpose of this study is to evaluate the training effect of customizable VR-Cycling Training System (VRCTS) for use in the rehabilitation of stroke patients.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0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VR-Cycling Training System (VRCTS):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EBFB26-1265-47E4-A359-09F791BB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60" y="2718566"/>
            <a:ext cx="3881272" cy="3774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B35F40-64DE-499D-8172-38FA7D8F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8566"/>
            <a:ext cx="5428664" cy="37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VR-Cycling Training System (VRCTS):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Cycling device with sensors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A cycling device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Two load cells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测压头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An encoder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14295D-8D38-4940-8729-82F6320BD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5"/>
          <a:stretch/>
        </p:blipFill>
        <p:spPr>
          <a:xfrm>
            <a:off x="3352800" y="3770771"/>
            <a:ext cx="5486400" cy="24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VR-Cycling Training System (VRCTS):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Cycling Graph User Interface Control and Data Record System (Cycling CR System):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Speed in rotations per minute(RPM)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Difference Force(DF) between the two legs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7C609-9EC6-4A8F-99F2-41722D80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06" y="3537479"/>
            <a:ext cx="3266387" cy="95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1E310-4E6C-47A1-9039-A6E7EAED6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3"/>
          <a:stretch/>
        </p:blipFill>
        <p:spPr>
          <a:xfrm>
            <a:off x="4619847" y="5118339"/>
            <a:ext cx="2952305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VR-Cycling Training System (VRCTS):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Cycling Graph User Interface Control and Data Record System (Cycling CR System):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Right turning point (RTP) = Standard deviation (SD) + The average positive DF.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Left turning point (LTP) = Standard deviation (SD) - The average positive DF.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Force ARI (Asymmetry Ratio Index):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A36BE1-67D5-4D26-B934-2361AD62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5" y="5000327"/>
            <a:ext cx="4128369" cy="11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VR-Cycling Training System (VRCTS):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VR rehabilitation program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Virtools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Three levels for speed control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How to play:</a:t>
            </a:r>
          </a:p>
          <a:p>
            <a:pPr lvl="3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DF&lt;LTP	=&gt;	Turn left</a:t>
            </a:r>
          </a:p>
          <a:p>
            <a:pPr lvl="3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DF&gt;RTP	=&gt;	Turn right</a:t>
            </a:r>
          </a:p>
          <a:p>
            <a:pPr lvl="3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	=&gt;	Go straight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13CE80-38FA-4329-A2E8-29F68E969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11188"/>
            <a:ext cx="4572000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8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 Participants: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9 stroke patients were recruited from the Chung Shan Medical University Hospital.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6 in experimental group, 3 in control group.</a:t>
            </a:r>
          </a:p>
        </p:txBody>
      </p:sp>
    </p:spTree>
    <p:extLst>
      <p:ext uri="{BB962C8B-B14F-4D97-AF65-F5344CB8AC3E}">
        <p14:creationId xmlns:p14="http://schemas.microsoft.com/office/powerpoint/2010/main" val="424878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815</Words>
  <Application>Microsoft Office PowerPoint</Application>
  <PresentationFormat>宽屏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Times New Roman</vt:lpstr>
      <vt:lpstr>Office 主题​​</vt:lpstr>
      <vt:lpstr>A Virtual Reality-Cycling Training System for Lower Limb Balance Improvement</vt:lpstr>
      <vt:lpstr>Introduction</vt:lpstr>
      <vt:lpstr>Introduction</vt:lpstr>
      <vt:lpstr>Methods</vt:lpstr>
      <vt:lpstr>Methods</vt:lpstr>
      <vt:lpstr>Methods</vt:lpstr>
      <vt:lpstr>Methods</vt:lpstr>
      <vt:lpstr>Methods</vt:lpstr>
      <vt:lpstr>Methods</vt:lpstr>
      <vt:lpstr>PowerPoint 演示文稿</vt:lpstr>
      <vt:lpstr>Methods</vt:lpstr>
      <vt:lpstr>Results</vt:lpstr>
      <vt:lpstr>Results</vt:lpstr>
      <vt:lpstr>Results</vt:lpstr>
      <vt:lpstr>Conclusions </vt:lpstr>
      <vt:lpstr>Limitations </vt:lpstr>
      <vt:lpstr>我们的论文的问题</vt:lpstr>
      <vt:lpstr>我们的论文的问题</vt:lpstr>
      <vt:lpstr>未来计划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981090121@qq.com</cp:lastModifiedBy>
  <cp:revision>364</cp:revision>
  <dcterms:created xsi:type="dcterms:W3CDTF">2020-03-22T05:03:51Z</dcterms:created>
  <dcterms:modified xsi:type="dcterms:W3CDTF">2020-07-19T05:58:01Z</dcterms:modified>
</cp:coreProperties>
</file>