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58" r:id="rId3"/>
    <p:sldId id="259" r:id="rId4"/>
    <p:sldId id="340" r:id="rId5"/>
    <p:sldId id="327" r:id="rId6"/>
    <p:sldId id="341" r:id="rId7"/>
    <p:sldId id="342" r:id="rId8"/>
    <p:sldId id="343" r:id="rId9"/>
    <p:sldId id="328" r:id="rId10"/>
    <p:sldId id="330" r:id="rId11"/>
    <p:sldId id="331" r:id="rId12"/>
    <p:sldId id="332" r:id="rId13"/>
    <p:sldId id="344" r:id="rId14"/>
    <p:sldId id="304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6B2F2-2653-438A-B2C7-76073E02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9B4B4-246A-45EA-AD24-24E08A13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86BE-CEDB-4390-979B-54D8517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34BE4-F322-43F0-ABD3-75A919E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CF612-9DED-45BE-95E9-AE130F7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159A6-D962-49DB-9EA6-AB5316AA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5DDF7-BECF-4084-9CDF-C769563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CD222-B4B3-4347-A640-E08911A0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345F6-327D-4BE7-A9DB-3697CEE2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8560E-0F58-4541-9927-56EAFB98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366A72-7186-4367-B5DA-3978E637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05429-D669-4AB5-9FA5-2B4C486E7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C8D1-C5A9-466E-8085-D3BA8330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3B1A0-EAA7-4FBC-8BC4-00488F85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4C9CC-746D-4165-9EAD-B688F19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29FD-FCA9-4483-B1FE-49499D9B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6F7D3-35A6-4EC7-BDDB-50659481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45C1F-B9E9-4766-9813-A3D1E09A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EF3D7-D66E-4A2C-967F-CA3D4C7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54209-455F-4D41-855A-C5E48A33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1FD4-1E8B-43C9-9AD8-43DE123A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1EABA-429E-483F-8179-045CCC7D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19D17-F4FB-4AF6-89EF-AB6B275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3DD16-208D-4BEC-9611-4D67B4B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63763-62CB-42B2-B8BD-8EFC6A96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F97B-8557-4596-8300-BAD4648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1A238-D111-4C49-B207-D386B4BFF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CE562-BC2D-49D2-A85F-779259EB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EA61F-1D1B-4327-BDB9-39C84308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FD7AF-22FE-45F3-9783-BAA57B7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9DFDB-C6BA-4931-9EE4-51676C6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075-538C-4220-9FAF-E836121C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297AB-60F8-4E5D-B55A-2B850485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898BA-6A31-433C-A83B-E9E0A603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A691F-4087-4D88-B934-F6101133C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AC152B-C44B-462B-B6B5-AAB5D71F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43D651-53A2-4A2E-8B34-109BB997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CFCA1-FE74-4403-A777-C8AA9B07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1BFF3-88A5-46FE-B6F7-F99634B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2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4A71-3561-4A67-80E2-BC8E783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4C706-3306-4901-8A37-B54D8E67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95EE7A-8896-4AF3-8B86-119C29C2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5647-1009-48BA-93F3-F54B5E3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1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01F86-454F-4938-9B8F-1E4F0090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2B6D8-82A7-4034-8126-3718059D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49352-B6B3-4D54-BBB2-DB32C010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6ACD-A21C-4A87-9FE2-9165BF3F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D860-96E4-49A9-BB65-531892E9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B4759-0A90-40DA-AA6D-251FA0DB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0B7B4-9FF2-4265-A7B4-22982F01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C01FE-5F68-4BC2-A0D4-0749BEF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5D7D1-B3F5-4012-ABDD-572424A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5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0D62B-F710-4A2A-8EAC-B51A87BC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39F5D-82A4-4273-A5B6-31127F4B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93443-EF51-4281-BE28-B5833F9E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A718E-2B15-414A-94E8-61E44079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02F45-087E-4D50-BBCF-C38934E6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23185-EE51-4707-A21E-0743AB3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2D65D-AB2D-4ADE-B4DF-2A416896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2F9EA-5366-4270-B6C3-FB0DB243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83BC1-C720-49DD-A08C-E3F72592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09EDF-184A-4554-82D6-5AE78A0F5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F571F-1494-4DF6-8780-3D5F55D41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为原系统难以精准识别的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量表动作增加评估方法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）双足并拢站立：通过测量病人双足间距给出评分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）双手前伸展：通过病人双手间距和肩距的误差给出评分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使用混合树实现流畅的射门动画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阅读一篇文章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3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SSQ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In general, users responded that they did not feel any sickness after their experience, even if it was for all of them the first time they used a VR game.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SUS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The application rated a good level of usability with a score of 73±0.4.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C2BFDB-28FE-475A-B439-591615DC8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2" y="4003513"/>
            <a:ext cx="5363455" cy="11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USEQ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A Day to Remember works well to support screening dementia engaging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user.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30791B-138F-4D20-B065-FF62B770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68" y="2963142"/>
            <a:ext cx="6194463" cy="32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IPQ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The mean of SP (4.5±0.38) and INV (3.4±0.6) allow greater enjoyment of the application. The mean of REAL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3.5±1.07,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it's enough to feel present in the game.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4FD602-F0A1-4B62-A2A7-6BFAF22D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"/>
          <a:stretch/>
        </p:blipFill>
        <p:spPr>
          <a:xfrm>
            <a:off x="3890682" y="3096532"/>
            <a:ext cx="4410635" cy="3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User feedback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Interview results showed that 75% of participants found the exercise simple and the application easy to use.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	Game scores VS MMSE scores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The younger people are the more their VR results are better.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The results of the virtual reality memory tests are a little better than the paper tests.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5EAF31-77E8-4CE1-87AE-C5281DB724AB}"/>
              </a:ext>
            </a:extLst>
          </p:cNvPr>
          <p:cNvGrpSpPr/>
          <p:nvPr/>
        </p:nvGrpSpPr>
        <p:grpSpPr>
          <a:xfrm>
            <a:off x="3873326" y="4008816"/>
            <a:ext cx="4445348" cy="2168147"/>
            <a:chOff x="3873326" y="3691115"/>
            <a:chExt cx="4445348" cy="216814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454C0B4-FD23-430D-A18D-F3313DF5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326" y="4101799"/>
              <a:ext cx="4445348" cy="175746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2E16624-6C69-4319-B770-E0AD5897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326" y="3691115"/>
              <a:ext cx="4445348" cy="464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03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 to Remember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good correlations between test scores and those of standard tests.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 to Remember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appropriate device to screening dementia by offering immediate feedback 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3114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difference in ease of use technology by age.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level of complexity of the course (how to make the game neither too hard nor too easy?).</a:t>
            </a:r>
          </a:p>
        </p:txBody>
      </p:sp>
    </p:spTree>
    <p:extLst>
      <p:ext uri="{BB962C8B-B14F-4D97-AF65-F5344CB8AC3E}">
        <p14:creationId xmlns:p14="http://schemas.microsoft.com/office/powerpoint/2010/main" val="37664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reality game for cognitive impairment screening in elderly: a user perspective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10th IEEE International Conference on Cognitive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Infocommunications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CogInfoCom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2019</a:t>
            </a:r>
          </a:p>
        </p:txBody>
      </p:sp>
    </p:spTree>
    <p:extLst>
      <p:ext uri="{BB962C8B-B14F-4D97-AF65-F5344CB8AC3E}">
        <p14:creationId xmlns:p14="http://schemas.microsoft.com/office/powerpoint/2010/main" val="14128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In 2018, the total global societal cost of dementia(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痴呆症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estimated to be US $1 trillion.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In 2030, the estimated cost is twice as much as today (US $2 trillion) and the number of cases would exceed 152 million in 2050.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Many tests (MMSE,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FCSRT, TMTA and TMTB, WCST) have very good qualities that make them indispensable tools for the diagnosis of dementia.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But the traditional neuropsychological evaluation makes it difficult to predict the daily functioning of the individual, and lacks ecological validity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生态效度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6853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 The gap that now exists between older people and new technologies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Technophobia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技术恐惧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reduction of visual, auditory skills and motor performance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evil of simulators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complexity of using Human-Machine interfaces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 The VR technologies developed today bypass the problems formerly encountered with interfaces that are not adapted to the elderly person.	</a:t>
            </a:r>
          </a:p>
        </p:txBody>
      </p:sp>
    </p:spTree>
    <p:extLst>
      <p:ext uri="{BB962C8B-B14F-4D97-AF65-F5344CB8AC3E}">
        <p14:creationId xmlns:p14="http://schemas.microsoft.com/office/powerpoint/2010/main" val="399199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Participants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14 users who do not have Alzheimer's disease.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Game: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 to Remember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Room Stage: “wake up” and finish daily tasks (turn off alarm, take the lunch bag from fridge, take the wallet and the keys… ) before leaving the house.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4F9EC6-0219-440A-AAC9-16016E35A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18" y="3791537"/>
            <a:ext cx="4349163" cy="25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Game: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 to Remember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Path stage: 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user hears animal scream and must choose between 4 animal names.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 memory game.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The last task is raise their hand to stop the right bus.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6CBD1-0169-4B84-AE28-919D7FB9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02" y="3860573"/>
            <a:ext cx="3419395" cy="20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Game: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 to Remember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Question stage:  In the TV Show studio the player answers 8 questions.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5E3AB-A0CC-4F51-834C-AE71C87E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1" y="3429000"/>
            <a:ext cx="4172430" cy="22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E7B864-6233-48D6-91B7-BE1AF154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53" y="565973"/>
            <a:ext cx="4903694" cy="57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Mini-mental State Examination (MMSE) for dementia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System Usability Scale (SUS) for usability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Simulator Sickness Questionnaire (SSQ) for sickness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Evaluation Questionnaire (USEQ)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Igroup Presence Questionnaire (IPQ) for presence</a:t>
            </a:r>
          </a:p>
          <a:p>
            <a:pPr lvl="1"/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Presence (SP) - the sense of being physically present in the VE.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Involvement (INV) - measuring the attention devoted to the VE and the involvement experienced.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Experienced Realism (REA) - measuring the subjective experience of realism in the VE.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</a:t>
            </a:r>
          </a:p>
          <a:p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Game scores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853</Words>
  <Application>Microsoft Office PowerPoint</Application>
  <PresentationFormat>宽屏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Times New Roman</vt:lpstr>
      <vt:lpstr>Office 主题​​</vt:lpstr>
      <vt:lpstr>进展</vt:lpstr>
      <vt:lpstr>A virtual reality game for cognitive impairment screening in elderly: a user perspective </vt:lpstr>
      <vt:lpstr>Introduction</vt:lpstr>
      <vt:lpstr>Introduction</vt:lpstr>
      <vt:lpstr> Methods</vt:lpstr>
      <vt:lpstr> Methods</vt:lpstr>
      <vt:lpstr> Methods</vt:lpstr>
      <vt:lpstr>PowerPoint 演示文稿</vt:lpstr>
      <vt:lpstr> Measures</vt:lpstr>
      <vt:lpstr> Results</vt:lpstr>
      <vt:lpstr> Results</vt:lpstr>
      <vt:lpstr> Results</vt:lpstr>
      <vt:lpstr> Results</vt:lpstr>
      <vt:lpstr>Conclusion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1082</cp:revision>
  <dcterms:created xsi:type="dcterms:W3CDTF">2020-02-14T13:51:35Z</dcterms:created>
  <dcterms:modified xsi:type="dcterms:W3CDTF">2020-06-27T02:22:38Z</dcterms:modified>
</cp:coreProperties>
</file>