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4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6" r:id="rId30"/>
    <p:sldId id="288" r:id="rId31"/>
    <p:sldId id="285" r:id="rId32"/>
    <p:sldId id="284" r:id="rId33"/>
    <p:sldId id="287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3ECA0-5869-4137-AD2E-351085E67ADB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28320-5A72-486C-BA7F-D23AD017F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1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4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9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9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0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7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5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73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77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76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1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9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8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4C598A-967B-42B2-A1B1-5F173311EC4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EFFE24-F5F3-43EF-A70D-2A2FD7F9D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C673-3FB1-462A-B24D-3314B424884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1E76-770A-4DAC-99FF-543E7513D0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adaptive cognitive training in virtual reality and paper-and-pencil in a sample of stroke patients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Virtual Rehabilitation 2019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19" y="634188"/>
            <a:ext cx="7861392" cy="58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7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Groups: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Reh@City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RC system is a virtual environment that consists of a city with different locations where the user can perform cognitive tasks equivalent to the ones generated by the TG.</a:t>
            </a:r>
          </a:p>
          <a:p>
            <a:pPr lvl="2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Each task starts by navigating to a specific location and then executing the task on that location.</a:t>
            </a:r>
          </a:p>
          <a:p>
            <a:pPr lvl="2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Tasks are personalized for each user profile based on the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MoCA’s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 of the same cognitive domains.</a:t>
            </a:r>
          </a:p>
          <a:p>
            <a:pPr lvl="2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Contrary to the TG, the RC allows evolving to difficulty levels above the maximum value of the scale, which is 10.</a:t>
            </a: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19" y="691431"/>
            <a:ext cx="8375686" cy="5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0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0"/>
            <a:ext cx="471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62" y="604030"/>
            <a:ext cx="8665343" cy="5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1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Are paper-and-pencil and VR training performances equivalent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Regarding the twelve training sessions overall performance,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statistical differences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found.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2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40" y="772526"/>
            <a:ext cx="5792935" cy="47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Is performance modulated by the difficulty adaptation or the training methodology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According to the obtained results the main effect of the adapted difficulty was significant but not the training methodology.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There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clear specific preference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any approach, which is consistent with the lack of significant differences between overall performances in both training methodologies.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2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71" y="9952"/>
            <a:ext cx="5542857" cy="6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7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 Which training modality is more intensive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Both groups evolved in difficulty level in similar ways. However, the RC group evolved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 faster and attained higher levels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Still today, paper-and-pencil tasks are the most commonly used methods to train cognitive functions in clinical settings 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Rehabilitation with these tasks has shown to have a limited transfer to performance in activities of daily living (ADL)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VR-based methods have shown potential to be ideal environments to incorporate cognitive tasks within the simulation of ADL’s.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How to bridge widely accepted paper-and-pencil methodologies with VR-based ADL’s simulations.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No study has explored associations between adaptation in traditional paper-and-pencil and VR training.</a:t>
            </a:r>
          </a:p>
        </p:txBody>
      </p:sp>
    </p:spTree>
    <p:extLst>
      <p:ext uri="{BB962C8B-B14F-4D97-AF65-F5344CB8AC3E}">
        <p14:creationId xmlns:p14="http://schemas.microsoft.com/office/powerpoint/2010/main" val="194007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3" y="755243"/>
            <a:ext cx="9463394" cy="505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1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 Our results contribute with new evidence and provide a further understanding of the impact of using adaptation in VR simulations of ADL’s in the rehabilitation of cognitive deficits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RC offered a more intensive training leading to more task repetitions and higher difficulty adaptation progression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9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Rehabilitation System Using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Electromyographic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for Strengthening Upper Extremities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and Advances in Defense and Security, 2019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3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In Military confrontations and wars, the most common injuries of military personnel occur in both the lower and upper extremities.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Through a cycle of relearning promote and stimulate, muscles and joints could regain their functionality.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 Previously, routine coordinated physical exercises were developed to produced boredom and fatigue during the sessions.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 VR gives the patient the opportunity to perform exercises in a different way and with greater encouragement.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 Our aim is to present the patient with an interactive tool that contributes to a comfortable and accelerated rehabilitation process.</a:t>
            </a:r>
          </a:p>
        </p:txBody>
      </p:sp>
    </p:spTree>
    <p:extLst>
      <p:ext uri="{BB962C8B-B14F-4D97-AF65-F5344CB8AC3E}">
        <p14:creationId xmlns:p14="http://schemas.microsoft.com/office/powerpoint/2010/main" val="70580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I/O Device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MYO Smart Band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HTC VIVE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Binaural Headphones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Software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MATLAB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Unity3D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XAMPP</a:t>
            </a:r>
          </a:p>
        </p:txBody>
      </p:sp>
    </p:spTree>
    <p:extLst>
      <p:ext uri="{BB962C8B-B14F-4D97-AF65-F5344CB8AC3E}">
        <p14:creationId xmlns:p14="http://schemas.microsoft.com/office/powerpoint/2010/main" val="118209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42" y="161364"/>
            <a:ext cx="8962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785443"/>
            <a:ext cx="955490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1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VR application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aim of this application is to drive a vehicle and completing a trajectory that is previously deﬁned by itself.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When ﬁrst gesture is made, the vehicle is turned 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Moving the palm of the hand outward produces a turn to the right.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Moving the palm of the hand inward produces a turn to the left.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rotation depends on the intensity of the gesture.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When you open your hand, it indicates that you have reached the desired point and so the vehicle must stop.</a:t>
            </a:r>
          </a:p>
        </p:txBody>
      </p:sp>
    </p:spTree>
    <p:extLst>
      <p:ext uri="{BB962C8B-B14F-4D97-AF65-F5344CB8AC3E}">
        <p14:creationId xmlns:p14="http://schemas.microsoft.com/office/powerpoint/2010/main" val="344252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5" y="980733"/>
            <a:ext cx="859274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16" y="209100"/>
            <a:ext cx="6935168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We developed two content equivalent tools and clinically validated them with stroke patients: a web-based paper-and-pencil Task Generator and a VR-based simulation of different ADL’s,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Reh@City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Three main questions: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Are paper-and-pencil and VR training performances equivalent?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Is performance modulated by the difficulty adaptation or the training methodology?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Which training method is more intensive?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92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Flowchart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64" y="1815427"/>
            <a:ext cx="5241072" cy="43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35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133154"/>
            <a:ext cx="793543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Test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Patients performed the entrusted exercises in 30 min’ sessions, 2 times a week.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This treatment lasted 4 weeks and was carried out by 5 retired soldiers, with an age range between 48 and 63 years.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To determine the level of acceptance of this proposal, the usability test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（易用性测试）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 has 14 questions.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The ﬁrst seven questions(Q1–Q7)are related to the level of acceptance and immersion.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The following four questions (Q8–Q11) are related to the effects and discomfort.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The next two questions are related to the difﬁculty encountered when performing the tests.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The last question is open, so the user can indicate if there is any discomfort when using the virtual system and its reasons.</a:t>
            </a:r>
          </a:p>
        </p:txBody>
      </p:sp>
    </p:spTree>
    <p:extLst>
      <p:ext uri="{BB962C8B-B14F-4D97-AF65-F5344CB8AC3E}">
        <p14:creationId xmlns:p14="http://schemas.microsoft.com/office/powerpoint/2010/main" val="282855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results of the SEQ test performed by ﬁve users after using the virtual system are:(58,8.±0,27), The score obtained is greater than 40, It is determined that patients feel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comfortable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28827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885470"/>
            <a:ext cx="640169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The application of the usability test SEQ shows that the interface presented to the user is easy to use, and does not cause discomfort.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It should be pointed out that this research has been evaluated from the point of view of the acceptance generated by this system, but not with a medical approach, given that the results are not conclusive when requiring a longer evaluation period.</a:t>
            </a:r>
          </a:p>
        </p:txBody>
      </p:sp>
    </p:spTree>
    <p:extLst>
      <p:ext uri="{BB962C8B-B14F-4D97-AF65-F5344CB8AC3E}">
        <p14:creationId xmlns:p14="http://schemas.microsoft.com/office/powerpoint/2010/main" val="175030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Participants: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Task Generator (N=17)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Reh@City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(N=14)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Inclusion criteria: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No more than 75 years old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First ischemic stroke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（缺血性卒中）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episode and at least at 6 months post-stroke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No hemi-spatial neglect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（单侧空间忽略）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Capacity to be seated and ability to read and write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7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83" y="190024"/>
            <a:ext cx="7723735" cy="60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45" y="708852"/>
            <a:ext cx="8513909" cy="54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Protocol 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All participants were assessed through the Montreal Cognitive Assessment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before and after the intervention.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Each participant went through a set of 12 30-minute sessions with a frequency of 3 per week.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There was no predefined number of tasks that the participant had to complete.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Difficulty level for the following set of tasks was calculated based on the participant’s performance.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(a)+0.5,if higher than 70%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(b)-0.5,if lower than 50%</a:t>
            </a:r>
          </a:p>
          <a:p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801060"/>
            <a:ext cx="8875059" cy="52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9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Groups: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Task Generator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Automatic generation of paper-and-pencil cognitive tasks tailored for each user profile.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11 cognitive tasks: cancellation, numeric sequences, problem resolution, association, comprehension of contexts, image pairs, word search, mazes, categorization, action sequencing, and memory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stories.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Personalization of tasks depends on the user levels of attention, memory, executive function, and language found through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78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1372</Words>
  <Application>Microsoft Office PowerPoint</Application>
  <PresentationFormat>宽屏</PresentationFormat>
  <Paragraphs>100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Arial</vt:lpstr>
      <vt:lpstr>Calibri</vt:lpstr>
      <vt:lpstr>Calibri Light</vt:lpstr>
      <vt:lpstr>Times New Roman</vt:lpstr>
      <vt:lpstr>1_Office 主题</vt:lpstr>
      <vt:lpstr>Office 主题​​</vt:lpstr>
      <vt:lpstr>Comparing adaptive cognitive training in virtual reality and paper-and-pencil in a sample of stroke patients </vt:lpstr>
      <vt:lpstr>Introduction</vt:lpstr>
      <vt:lpstr>Introduction</vt:lpstr>
      <vt:lpstr>Methods </vt:lpstr>
      <vt:lpstr>PowerPoint 演示文稿</vt:lpstr>
      <vt:lpstr>PowerPoint 演示文稿</vt:lpstr>
      <vt:lpstr>Methods </vt:lpstr>
      <vt:lpstr>PowerPoint 演示文稿</vt:lpstr>
      <vt:lpstr>Methods </vt:lpstr>
      <vt:lpstr>PowerPoint 演示文稿</vt:lpstr>
      <vt:lpstr>Methods </vt:lpstr>
      <vt:lpstr>PowerPoint 演示文稿</vt:lpstr>
      <vt:lpstr>PowerPoint 演示文稿</vt:lpstr>
      <vt:lpstr>PowerPoint 演示文稿</vt:lpstr>
      <vt:lpstr>Results</vt:lpstr>
      <vt:lpstr>PowerPoint 演示文稿</vt:lpstr>
      <vt:lpstr>Results</vt:lpstr>
      <vt:lpstr>PowerPoint 演示文稿</vt:lpstr>
      <vt:lpstr>Results</vt:lpstr>
      <vt:lpstr>PowerPoint 演示文稿</vt:lpstr>
      <vt:lpstr>Conclusion</vt:lpstr>
      <vt:lpstr>Virtual Rehabilitation System Using Electromyographic Sensors for Strengthening Upper Extremities</vt:lpstr>
      <vt:lpstr>Introduction</vt:lpstr>
      <vt:lpstr>Methods</vt:lpstr>
      <vt:lpstr>PowerPoint 演示文稿</vt:lpstr>
      <vt:lpstr>PowerPoint 演示文稿</vt:lpstr>
      <vt:lpstr>Methods</vt:lpstr>
      <vt:lpstr>PowerPoint 演示文稿</vt:lpstr>
      <vt:lpstr>PowerPoint 演示文稿</vt:lpstr>
      <vt:lpstr>Methods</vt:lpstr>
      <vt:lpstr>PowerPoint 演示文稿</vt:lpstr>
      <vt:lpstr>Methods</vt:lpstr>
      <vt:lpstr>Results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Virtual-reality-based cognitive behavioural therapy versus waiting list control for paranoid ideation and social avoidance in patients with psychotic disorders: a single-blind randomised controlled trial</dc:title>
  <dc:creator>981090121@qq.com</dc:creator>
  <cp:lastModifiedBy>981090121@qq.com</cp:lastModifiedBy>
  <cp:revision>346</cp:revision>
  <dcterms:created xsi:type="dcterms:W3CDTF">2019-12-13T12:10:22Z</dcterms:created>
  <dcterms:modified xsi:type="dcterms:W3CDTF">2020-02-27T07:17:39Z</dcterms:modified>
</cp:coreProperties>
</file>