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327" r:id="rId4"/>
    <p:sldId id="373" r:id="rId5"/>
    <p:sldId id="372" r:id="rId6"/>
    <p:sldId id="381" r:id="rId7"/>
    <p:sldId id="383" r:id="rId8"/>
    <p:sldId id="374" r:id="rId9"/>
    <p:sldId id="330" r:id="rId10"/>
    <p:sldId id="379" r:id="rId11"/>
    <p:sldId id="382" r:id="rId12"/>
    <p:sldId id="30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virtual reality rehabilitation and conventional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rehabilitation in Parkinson’s disease: a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randomised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controlled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Physiotherapy 2019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Factor: 2.478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1A33F1-B063-455F-9E6B-166DF975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4" y="716246"/>
            <a:ext cx="10705471" cy="54255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not a crossover study.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Follow-up data were not collected so the duration of improvement is not known.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proposed set of virtual exercises did not represent daily activities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06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 rehabilitation is more effective in determining overall improvement (gait, balance, upper limb function and mental aspect of quality of life) compared with conventional rehabilitation in a safe and stimulating setting.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More studies are needed to confirm these data in a wider sample of patients to evaluate the possible effects on activities of daily living.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Parkinson’s disease (PD) is one of the most common neurodegenerative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神经变性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diseases, affecting one to two per 1000 population, and its prevalence increases with age.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Despite pharmacological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药理学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surgical approaches, physiotherapy represents a key role in symptom management.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Approaches to physiotherapeutic rehabilitation in PD can be conventional (e.g. aerobic exercise, treadmill, stretching and resistance exercises) or non-conventional (e.g. dance, Tai Chi).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The aim of this study was to compare the efficacy of a VR rehabilitation programme with a conventional programme in patients with PD.	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Participants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51 patients were enrolled in the study (35 males, 16 females)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Inclusion criteria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Ability to perform the rehabilitation programme with a low risk of falling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Ability to perform motor rehabilitation independently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Absence of cognitive impairment (Mini-Mental State Examination score &gt;25)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No changes in drug therapy for PD during the rehabilitation programme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Exclusion criteria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Severe hearing loss and/or visual deficit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Serious comorbidities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making it impossible to perform rehabilitation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26 patients underwent conventional rehabilitation and 25 patients underwent VR rehabilitation.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3B3D57-F3D0-4A0D-A768-7DFCA476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62" y="1845445"/>
            <a:ext cx="9221876" cy="3167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Rehabilitation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programmes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Patients underwent the conventional or VR rehabilitation programme for 6 consecutive weeks, involving a 40-minute session three times per week.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Conventional rehabilitation programme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Warm-up phase – passive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mobilisation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main joints and muscular strengthening of lower limbs.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Active phase – exercises of motor coordination with upper and lower limbs, balance training, start and stop exercises, and walking training.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Cool-down phase – manipulation exercises, mobilization exercises and respiratory exercises.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Rehabilitation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programmes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VR rehabilitation programme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Wall projector, infrared camera.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Exercise 1: To touch a moving trumpet displayed on the wall screen.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Exercise 2: To touch a rose projected on the wall screen as a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hemiarc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Exercise 3: To lead a dog to the four corners of the wall screen.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 Exercise 4: To touch eggs projected on to the wall screen in a random order as quickly as possible.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(f) Exercise 5: To reach a mole that came out from a hole.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 Exercise 6: To perform a motor task as indicated by the physical therapist while maintaining balance between two lateral bars.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(h) Exercise 7: To clear all the leaves projected on to the wall screen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53648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FF9249-1F83-4591-9420-1638DAE7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04" y="663252"/>
            <a:ext cx="7612391" cy="55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Materials and 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	Outcome 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The Berg Balance Scale (BBS)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The Dynamic Gait Index (DGI)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The Disabilities of the Arm, Shoulder and Hand (DASH) scale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Ad-hoc scales for liking the programme, difficulty of the programme and fatigue after physical therapy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Short Form-36 (SF-36)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VR rehabilitation programme led to an increase in BBS score, DGI score and SF-36 mental composite score, and a decrease in DASH scale score.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The conventional rehabilitation programme only led to a decrease in DASH scale score.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Between-group differences were found in liking the programme and fatigue after physical therapy, but no between-group difference was found for difficulty of the programme.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806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Comparison of virtual reality rehabilitation and conventional rehabilitation in Parkinson’s disease: a randomised controlled trial  </vt:lpstr>
      <vt:lpstr>Introduction</vt:lpstr>
      <vt:lpstr>Methods </vt:lpstr>
      <vt:lpstr>PowerPoint 演示文稿</vt:lpstr>
      <vt:lpstr> Materials and Methods </vt:lpstr>
      <vt:lpstr> Materials and Methods </vt:lpstr>
      <vt:lpstr>PowerPoint 演示文稿</vt:lpstr>
      <vt:lpstr> Materials and Methods </vt:lpstr>
      <vt:lpstr> Results</vt:lpstr>
      <vt:lpstr>PowerPoint 演示文稿</vt:lpstr>
      <vt:lpstr> 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</dc:title>
  <cp:lastModifiedBy>981090121@qq.com</cp:lastModifiedBy>
  <cp:revision>3</cp:revision>
  <dcterms:created xsi:type="dcterms:W3CDTF">2020-02-14T13:51:00Z</dcterms:created>
  <dcterms:modified xsi:type="dcterms:W3CDTF">2020-07-25T10:24:42Z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