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340" r:id="rId4"/>
    <p:sldId id="327" r:id="rId5"/>
    <p:sldId id="360" r:id="rId6"/>
    <p:sldId id="361" r:id="rId7"/>
    <p:sldId id="364" r:id="rId8"/>
    <p:sldId id="365" r:id="rId9"/>
    <p:sldId id="366" r:id="rId10"/>
    <p:sldId id="367" r:id="rId11"/>
    <p:sldId id="330" r:id="rId12"/>
    <p:sldId id="368" r:id="rId13"/>
    <p:sldId id="30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6390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VR platform for cloud-based neurorehabilitation and its application to research on sense of agency and ownership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Robotics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Questionnaire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(Q2 and Q3),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(Q4 and Q5),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Control (Q6,Q7,Q8 and Q9).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491887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tended to be higher in the medium length condition than in other conditions.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(&gt;2) were obtained in all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The Q1 rating showed that subjective length of the actual arm became longer when long human/robot arms were displayed, while it became shorter when a short human arm was used.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"/>
          <a:stretch>
            <a:fillRect/>
          </a:stretch>
        </p:blipFill>
        <p:spPr>
          <a:xfrm>
            <a:off x="6338792" y="4931149"/>
            <a:ext cx="4326111" cy="10895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8" y="4074665"/>
            <a:ext cx="4261331" cy="2802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Drifts in the long conditions(1.2±1.6cm,mean±SD) were signiﬁcantly greater than those in the short.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There was a moderate correlation (r = 0.33) between Q1 (subjective feeling of arm length)and drift.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54" y="3429000"/>
            <a:ext cx="4287691" cy="2827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We developed a VR platform for neurorehabilitation that changes the length of the avatar’s limb easily.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Through an experiment, we conﬁrmed that the change of self-body appearance of the VR avatar has enough inﬂuence on the subjective length of an arm.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most well known and eﬀective therapy for phantom limb pain (PLP) is mirror box therapy.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One of the problems with such therapies is that the concrete mechanism behind the therapies has not been fully explained such as telescoping phenomenon.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If we identify the mechanism behind a therapy and design an algorithm to determine the appropriate movement of the virtual limbs, the situation of the clinical setting will be improved.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However, a major barrier to this goal is the huge cost involved in collecting the paired data of the reaction of patients and the movement of virtual limbs given to the patients.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We propose a cloud-based immersive virtual reality system that enables us to amass a huge clinical database for neurorehabilitation.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	Sense of agency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涉入感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: the subjective awareness that one is initiating, executing, and controlling one’s own volitional actions.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	Sense of ownership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归属感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: the pre-reﬂective awareness or implicit sense that one is the owner of a movement.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Cloud-based virtual reality system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Database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Server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Client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64" y="734095"/>
            <a:ext cx="9030472" cy="53898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Participants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8 males and 4 females (Ten of them were right-handed and two of them were left-handed)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Hardware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HMD (Oculus Rift DK2)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Kinect V2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51" y="2755192"/>
            <a:ext cx="4372215" cy="32119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Experiment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Turn off the HMD, and the subject points to the edge of the middle finger of the right hand using the left hand.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88" y="2688806"/>
            <a:ext cx="2654423" cy="2624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Experiment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Modify the length of the right arm (2 appearances, 3 lengths).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94" y="2708592"/>
            <a:ext cx="3680652" cy="3649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Experiment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participants repeat a back-and-forth movement (elbow ﬂexion-extension) of the right hand to follow the two marks for 60s in each condition.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Repeat (1).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0" y="3428998"/>
            <a:ext cx="2773936" cy="25510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83" y="3366810"/>
            <a:ext cx="4229160" cy="2675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92" y="3366810"/>
            <a:ext cx="3941615" cy="2728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602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Development of VR platform for cloud-based neurorehabilitation and its application to research on sense of agency and ownership  </vt:lpstr>
      <vt:lpstr>Introduction</vt:lpstr>
      <vt:lpstr>Introduction</vt:lpstr>
      <vt:lpstr> Methods</vt:lpstr>
      <vt:lpstr>PowerPoint 演示文稿</vt:lpstr>
      <vt:lpstr> Methods</vt:lpstr>
      <vt:lpstr> Methods</vt:lpstr>
      <vt:lpstr> Methods</vt:lpstr>
      <vt:lpstr> Methods</vt:lpstr>
      <vt:lpstr> Methods</vt:lpstr>
      <vt:lpstr> Results</vt:lpstr>
      <vt:lpstr>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1381</cp:revision>
  <dcterms:created xsi:type="dcterms:W3CDTF">2020-02-14T13:51:00Z</dcterms:created>
  <dcterms:modified xsi:type="dcterms:W3CDTF">2020-07-24T01:28:17Z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