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89" r:id="rId4"/>
    <p:sldId id="260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305" r:id="rId14"/>
    <p:sldId id="298" r:id="rId15"/>
    <p:sldId id="299" r:id="rId16"/>
    <p:sldId id="300" r:id="rId17"/>
    <p:sldId id="301" r:id="rId18"/>
    <p:sldId id="304" r:id="rId19"/>
    <p:sldId id="28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5256" autoAdjust="0"/>
  </p:normalViewPr>
  <p:slideViewPr>
    <p:cSldViewPr snapToGrid="0">
      <p:cViewPr varScale="1">
        <p:scale>
          <a:sx n="87" d="100"/>
          <a:sy n="87" d="100"/>
        </p:scale>
        <p:origin x="81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6B2F2-2653-438A-B2C7-76073E02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79B4B4-246A-45EA-AD24-24E08A13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086BE-CEDB-4390-979B-54D8517E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34BE4-F322-43F0-ABD3-75A919E0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CF612-9DED-45BE-95E9-AE130F7B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1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159A6-D962-49DB-9EA6-AB5316AA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5DDF7-BECF-4084-9CDF-C769563D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CD222-B4B3-4347-A640-E08911A0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345F6-327D-4BE7-A9DB-3697CEE2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8560E-0F58-4541-9927-56EAFB98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6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366A72-7186-4367-B5DA-3978E6379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05429-D669-4AB5-9FA5-2B4C486E7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C8D1-C5A9-466E-8085-D3BA8330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3B1A0-EAA7-4FBC-8BC4-00488F85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4C9CC-746D-4165-9EAD-B688F193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5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129FD-FCA9-4483-B1FE-49499D9B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6F7D3-35A6-4EC7-BDDB-50659481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45C1F-B9E9-4766-9813-A3D1E09A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EF3D7-D66E-4A2C-967F-CA3D4C70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54209-455F-4D41-855A-C5E48A33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46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11FD4-1E8B-43C9-9AD8-43DE123A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1EABA-429E-483F-8179-045CCC7D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19D17-F4FB-4AF6-89EF-AB6B2751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3DD16-208D-4BEC-9611-4D67B4B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63763-62CB-42B2-B8BD-8EFC6A96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0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5F97B-8557-4596-8300-BAD46480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1A238-D111-4C49-B207-D386B4BFF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CE562-BC2D-49D2-A85F-779259EBA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EA61F-1D1B-4327-BDB9-39C84308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FD7AF-22FE-45F3-9783-BAA57B7B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9DFDB-C6BA-4931-9EE4-51676C6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1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075-538C-4220-9FAF-E836121C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297AB-60F8-4E5D-B55A-2B850485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6898BA-6A31-433C-A83B-E9E0A6032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AA691F-4087-4D88-B934-F6101133C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AC152B-C44B-462B-B6B5-AAB5D71F4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43D651-53A2-4A2E-8B34-109BB997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ACFCA1-FE74-4403-A777-C8AA9B07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41BFF3-88A5-46FE-B6F7-F99634BF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2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D4A71-3561-4A67-80E2-BC8E783B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14C706-3306-4901-8A37-B54D8E67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95EE7A-8896-4AF3-8B86-119C29C2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55647-1009-48BA-93F3-F54B5E3C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1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F01F86-454F-4938-9B8F-1E4F0090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B2B6D8-82A7-4034-8126-3718059D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A49352-B6B3-4D54-BBB2-DB32C010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16ACD-A21C-4A87-9FE2-9165BF3F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0D860-96E4-49A9-BB65-531892E9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8B4759-0A90-40DA-AA6D-251FA0DBC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0B7B4-9FF2-4265-A7B4-22982F01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C01FE-5F68-4BC2-A0D4-0749BEF2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5D7D1-B3F5-4012-ABDD-572424A8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5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0D62B-F710-4A2A-8EAC-B51A87BC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439F5D-82A4-4273-A5B6-31127F4B0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93443-EF51-4281-BE28-B5833F9E3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A718E-2B15-414A-94E8-61E44079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02F45-087E-4D50-BBCF-C38934E6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23185-EE51-4707-A21E-0743AB39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0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2D65D-AB2D-4ADE-B4DF-2A416896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2F9EA-5366-4270-B6C3-FB0DB243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83BC1-C720-49DD-A08C-E3F725926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1672-C01D-4C40-A6ED-7C0430329B94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09EDF-184A-4554-82D6-5AE78A0F5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F571F-1494-4DF6-8780-3D5F55D41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2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Factors for VR Cognitive Rehabilitation Training – Crossing a Virtual Road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&amp; Graphics (2019)</a:t>
            </a:r>
          </a:p>
        </p:txBody>
      </p:sp>
    </p:spTree>
    <p:extLst>
      <p:ext uri="{BB962C8B-B14F-4D97-AF65-F5344CB8AC3E}">
        <p14:creationId xmlns:p14="http://schemas.microsoft.com/office/powerpoint/2010/main" val="141281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Study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74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	Dependent variables</a:t>
                </a:r>
              </a:p>
              <a:p>
                <a:pPr lvl="1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Participants’ results were classiﬁed into three categories:</a:t>
                </a:r>
              </a:p>
              <a:p>
                <a:pPr lvl="2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Correct</a:t>
                </a:r>
              </a:p>
              <a:p>
                <a:pPr lvl="2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Missed opportunity</a:t>
                </a:r>
              </a:p>
              <a:p>
                <a:pPr lvl="2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Unsafe crossing</a:t>
                </a:r>
              </a:p>
              <a:p>
                <a:pPr lvl="1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The amount of Head Turns (represents the number of visual attention allocations to diﬀerent road directions)</a:t>
                </a:r>
              </a:p>
              <a:p>
                <a:pPr lvl="2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Standardized head turns (SHT) </a:t>
                </a:r>
              </a:p>
              <a:p>
                <a:pPr lvl="2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Absolute number of head turns (AHT)</a:t>
                </a:r>
              </a:p>
              <a:p>
                <a:pPr lvl="2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Predicted number of head turns (PHT)</a:t>
                </a:r>
              </a:p>
              <a:p>
                <a:pPr lvl="2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Duration of the head turn counting period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HTC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747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7DD1F13-283F-4266-A51C-54D4CF336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78" y="5388111"/>
            <a:ext cx="3069443" cy="4550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5962FF-D506-4027-8067-2ABC5AAD5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73" y="5843174"/>
            <a:ext cx="2236054" cy="46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5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Study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Dependent variables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Subjective Estimate of the diﬃculty: “Very Easy”, “Easy”, “Slightly Easy”, “Slightly Diﬃcult”, “Diﬃcult”, “Very Diﬃcult”.</a:t>
            </a: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9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Effect size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8712D2-FDED-4479-A2A3-FFEB5D42E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83" y="2286652"/>
            <a:ext cx="8657834" cy="388143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D0C9720-3035-4185-9E82-3D3547E281EC}"/>
              </a:ext>
            </a:extLst>
          </p:cNvPr>
          <p:cNvCxnSpPr/>
          <p:nvPr/>
        </p:nvCxnSpPr>
        <p:spPr>
          <a:xfrm>
            <a:off x="1917577" y="2876365"/>
            <a:ext cx="665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8E0481-6D91-4846-A5A3-50CF9C6DD202}"/>
              </a:ext>
            </a:extLst>
          </p:cNvPr>
          <p:cNvCxnSpPr>
            <a:cxnSpLocks/>
          </p:cNvCxnSpPr>
          <p:nvPr/>
        </p:nvCxnSpPr>
        <p:spPr>
          <a:xfrm>
            <a:off x="1917577" y="3561425"/>
            <a:ext cx="1003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1A26ADB-1DB6-457E-8492-7F1CE98EBFDA}"/>
              </a:ext>
            </a:extLst>
          </p:cNvPr>
          <p:cNvCxnSpPr>
            <a:cxnSpLocks/>
          </p:cNvCxnSpPr>
          <p:nvPr/>
        </p:nvCxnSpPr>
        <p:spPr>
          <a:xfrm>
            <a:off x="1917577" y="4671134"/>
            <a:ext cx="15358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6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Error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5BC75B-D28F-412A-B6CC-DC52CB5F9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9" y="2312761"/>
            <a:ext cx="10173661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8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Results of Standardized Head Turns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B4E5E2-7740-4EEA-97D0-1002F2D3A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74" y="2570870"/>
            <a:ext cx="7338252" cy="284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4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Results of Subjective Diﬃculty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7629E5-85A1-4779-9FF9-89CE4EAE4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775" y="2593922"/>
            <a:ext cx="7868450" cy="27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0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Gap Duration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A09984-1E16-4727-8126-FC5709DD4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87" y="2437077"/>
            <a:ext cx="6677425" cy="36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0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8F0ABBF-E889-4A42-BF34-1543913ED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87" y="1604042"/>
            <a:ext cx="7591825" cy="36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The factors of the Relevant Lanes and the Traﬃc Speed have the greatest inﬂuence on the perceived task diﬃculty.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However, a clear inﬂuence of the Gap Size could not be shown.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The Number of Vehicles, on the other hand, showed no measurable diﬀerence.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45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The environment (same speed, straight street, same vehicles) could be even more realistic.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The screen door eﬀect of HDMs.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We evaluated the diﬃculty factors with healthy participants.</a:t>
            </a:r>
          </a:p>
        </p:txBody>
      </p:sp>
    </p:spTree>
    <p:extLst>
      <p:ext uri="{BB962C8B-B14F-4D97-AF65-F5344CB8AC3E}">
        <p14:creationId xmlns:p14="http://schemas.microsoft.com/office/powerpoint/2010/main" val="376640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Strokes are the most common cause of disability.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Cognitive impairments such as unilateral spatial neglect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单侧空间忽略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visual field defects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视野缺损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occur frequently.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These lead to problems with activities of daily living (ADL), such as movement in public space.		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Computer-assisted rehabilitation is important, because there is a shortage of therapists to treat the growing number of aﬀected persons alone.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3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This paper examines VR-based cognitive training in the form of safe road crossings.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The main goal is to improve cognitive abilities and to encourage patients to pay more attention to their neglected side.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	A safe crossing is when there are more than 1.5 seconds between leaving the respective roadway and the arrival of the car at this point.		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	Simulators for learning safe road crossings with the help of virtual reality have already been successfully applied to children.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Environment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The task of the users was to decide whether or not the occurring gap in road traﬃc allowed a safe road crossing.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By pressing the trigger button on the HTC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once, the user signals that they would now cross the road and the avatar starts to walk automatically.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The avatar then tries to successfully cross the road in a straight line at a speed of 1.45m/s while the user stays in third-person view at the roadside.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The user therefore does not perform any walking movement in the real world. </a:t>
            </a:r>
          </a:p>
        </p:txBody>
      </p:sp>
    </p:spTree>
    <p:extLst>
      <p:ext uri="{BB962C8B-B14F-4D97-AF65-F5344CB8AC3E}">
        <p14:creationId xmlns:p14="http://schemas.microsoft.com/office/powerpoint/2010/main" val="256047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DC73F65-23CD-4AF7-A3F9-FB1C174CB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4" y="854475"/>
            <a:ext cx="10930072" cy="51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D9AE9E1-D8FF-4283-B630-257CB4E14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3" y="1241764"/>
            <a:ext cx="10079513" cy="43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0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2CE852-7CB9-4008-8D75-353C8CA1A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95" y="942254"/>
            <a:ext cx="6767410" cy="497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1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Study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Participants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60 healthy participants (24 female, 36 male), who were aged between 16 and 79 years.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Procedure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4 training trials and 6 test trials out of the 36 scenarios.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A1437A-47E7-47E6-9798-91771A26B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23" y="3414050"/>
            <a:ext cx="3480954" cy="289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6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6ADCA71-E2A0-41DA-A4C7-1B8154DFF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64" y="1412211"/>
            <a:ext cx="4509832" cy="40335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3E9E08-CA34-4517-9056-FB800DCE5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" y="1920905"/>
            <a:ext cx="6402573" cy="301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635</Words>
  <Application>Microsoft Office PowerPoint</Application>
  <PresentationFormat>宽屏</PresentationFormat>
  <Paragraphs>55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Times New Roman</vt:lpstr>
      <vt:lpstr>Office 主题​​</vt:lpstr>
      <vt:lpstr>Difficulty Factors for VR Cognitive Rehabilitation Training – Crossing a Virtual Road</vt:lpstr>
      <vt:lpstr>Introduction</vt:lpstr>
      <vt:lpstr>Introduction</vt:lpstr>
      <vt:lpstr>Virtual Environment</vt:lpstr>
      <vt:lpstr>PowerPoint 演示文稿</vt:lpstr>
      <vt:lpstr>PowerPoint 演示文稿</vt:lpstr>
      <vt:lpstr>PowerPoint 演示文稿</vt:lpstr>
      <vt:lpstr>User Study</vt:lpstr>
      <vt:lpstr>PowerPoint 演示文稿</vt:lpstr>
      <vt:lpstr>User Study</vt:lpstr>
      <vt:lpstr>User Study</vt:lpstr>
      <vt:lpstr>Results</vt:lpstr>
      <vt:lpstr>Results</vt:lpstr>
      <vt:lpstr>Results</vt:lpstr>
      <vt:lpstr>Results</vt:lpstr>
      <vt:lpstr>Results</vt:lpstr>
      <vt:lpstr>PowerPoint 演示文稿</vt:lpstr>
      <vt:lpstr>Conclusion</vt:lpstr>
      <vt:lpstr>Limitations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REINVENT: A Low-Cost, Virtual Reality Brain-Computer Interface for Severe Stroke Upper Limb Motor Recovery</dc:title>
  <dc:creator>981090121@qq.com</dc:creator>
  <cp:lastModifiedBy>981090121@qq.com</cp:lastModifiedBy>
  <cp:revision>410</cp:revision>
  <dcterms:created xsi:type="dcterms:W3CDTF">2020-02-14T13:51:35Z</dcterms:created>
  <dcterms:modified xsi:type="dcterms:W3CDTF">2020-05-24T07:59:49Z</dcterms:modified>
</cp:coreProperties>
</file>