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6" r:id="rId3"/>
    <p:sldId id="264" r:id="rId4"/>
    <p:sldId id="265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31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AB4F2-33EA-4871-9B9D-4FEB22A2D4CA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362CC-148B-445C-B291-3A65E9937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636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D04BE-01F3-4B18-BA1B-26AD115C3BC4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246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2B01E-351E-4433-B67B-DCFA99606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D5739D-5326-4D90-BF30-C355896F3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97F5CF-A53E-4836-A6B4-19A80A577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C9C140-B1A9-4519-956B-1F869CDC6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7B6FB5-C870-4A37-9C8E-D213D61F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76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3B9AE-E5E7-4A4F-86E3-76BE8639D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A6369C-5978-4D93-A83A-8A0220105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FB630F-55B9-44C4-AD3F-A98558EB6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4866F-4295-46F0-9069-7CC181B5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8AD0F8-1FBB-4A03-8CF7-F8A1CFE00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76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CA18CA-C4E0-4205-A2F0-ABCCFEFEE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F2BF80-BE43-4FD2-AE70-60F80F7BD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0897C6-1108-4F17-9283-9494392E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108A5B-49A0-4BB9-ADA2-885CE4F42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9A75CF-AE22-4FAB-94D7-2E96B928E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7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F212F-6D53-45E1-A20C-B83275F20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326A92-FFF7-440B-BDCB-1805B0E25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062BD0-78EA-4F6C-9F0B-F50F2871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853C53-DAF7-4710-A256-96198BE06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19252-FBEA-4190-B0E2-8EE5FFA5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99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4221C-B06F-44C7-81D7-A6314DA4C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8580E5-BD43-48E1-B9AB-BD79926A5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F834D0-FADE-45D6-8AB1-80BBD158C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5AB657-B0B5-41A8-A633-3E6D083E8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75C31F-9B8A-4998-8D69-935A95B4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6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DC981-D4C0-43AF-B35C-BC3AE1B3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C0373F-363B-408B-8B66-D03C655F4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72138C-19EB-4DF1-A606-C7F1A2D19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274C8E-4F98-48E8-81AC-5D857845F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75074B-3832-4580-BDCB-4B54EB63B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D10852-A780-4310-92A9-11F9341F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1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82371-5F3C-4E78-82B9-1BB422654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0FF5DD-93F9-4C0B-9587-8FE7CDD80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62E90C-8744-4195-9778-5B5082945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AAA28D-8D7E-4B8C-B466-5F004F9AE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C3C177-A61E-4E9B-9794-9F7109F94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A6CE37-444B-4604-AF87-0EDB50CC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7AF744-9A9A-4254-A4F4-A0489E656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8F5AF4-3D11-4FB8-BD8D-E63EAC925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36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D2E72-17B0-460C-85C1-A7D28871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45C62C-9991-4B05-B4D9-D4A3DC315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870874-9111-4584-BDDD-C44DD85BB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C3870D-7F68-4E25-9AB0-8215A4DCE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80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D95A37-8062-41D5-8883-AB98EE671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D60894-1CF2-4FA1-9AF5-00500B43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5E7293-8994-427D-AF79-CDDB6600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7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06D78-0B4D-46F3-949C-FBB3121E6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0DF5B4-CDAE-4EAA-BFAB-B59F4554D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6BDEBD-5B6F-4BA5-9900-C7C4E3554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6113BB-CC71-4FC5-914E-D3F034468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942A69-5D8A-4A82-B94C-AE7F98A8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18D982-E526-48E7-BF1E-1B7FEB8E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07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B9B2C-6B71-4CC0-B489-74E21A66E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86245F-495F-4A58-AFA5-D92C7E637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32E82F-B4A2-4B97-8C47-D62EDE6A3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43B37A-F996-4F9A-B31D-63EEC1A6B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4FCCA9-A349-4354-9F20-4151A3C7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145A25-2BA7-43EC-A263-5A5CF906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07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C402B2-6C50-4F15-84E2-605F5D9FA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689D61-8814-4C3A-B664-301B196B2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09F430-65E9-4DD1-8443-30AFA7120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CFA10-CBB1-43E2-B9D5-30392500232E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30C1BB-800D-401F-ACB9-2058DA2F2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F04C8C-0408-4DA8-8559-328F9C8C0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57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ISMAR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相关文章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2020.2.9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21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C7649-1ED5-4027-AA2D-D11A1B415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ISMAR 2017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C950BA-E14C-4461-8188-8849F55AB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Assessing Upper Extremity Motor Dysfunction Using an Augmented Reality Game.(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游戏评估帕金森及中风病人的上肢功能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42104F-269D-476D-A1E3-BB2F5AFE6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729" y="3103077"/>
            <a:ext cx="7324527" cy="245336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23E6F93-94B7-4CA5-8746-8AFC7C73658D}"/>
              </a:ext>
            </a:extLst>
          </p:cNvPr>
          <p:cNvSpPr txBox="1"/>
          <p:nvPr/>
        </p:nvSpPr>
        <p:spPr>
          <a:xfrm>
            <a:off x="3394212" y="5556438"/>
            <a:ext cx="439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将物体放入正确（颜色、主题）的盒子中</a:t>
            </a:r>
          </a:p>
        </p:txBody>
      </p:sp>
    </p:spTree>
    <p:extLst>
      <p:ext uri="{BB962C8B-B14F-4D97-AF65-F5344CB8AC3E}">
        <p14:creationId xmlns:p14="http://schemas.microsoft.com/office/powerpoint/2010/main" val="167525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C7649-1ED5-4027-AA2D-D11A1B415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ISMAR 2014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C950BA-E14C-4461-8188-8849F55AB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Adventurous Dreaming Highflying Dragon: A full body game for children with Attention Deficit Hyperactivity Disorder.(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游戏改善儿童的注意力缺陷多动障碍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FFA4D15-EEBD-4369-A40B-A00FE7F7C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2841014" cy="17313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24039C4-321E-44A6-AC65-3029C9F6D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673" y="3429000"/>
            <a:ext cx="5309667" cy="185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30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C7649-1ED5-4027-AA2D-D11A1B415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ISMAR 2014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C950BA-E14C-4461-8188-8849F55AB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2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 augmented and virtual reality system for training autistic                                   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children.(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技术治疗自闭症儿童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EC6B5B-BE6A-473B-9F60-E3130DBBE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56" y="2984752"/>
            <a:ext cx="11748887" cy="256646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97FB1E9-50F2-46D1-8573-F240E7B6316B}"/>
              </a:ext>
            </a:extLst>
          </p:cNvPr>
          <p:cNvSpPr txBox="1"/>
          <p:nvPr/>
        </p:nvSpPr>
        <p:spPr>
          <a:xfrm>
            <a:off x="4223208" y="5366553"/>
            <a:ext cx="3497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选出文字对应的图片</a:t>
            </a:r>
          </a:p>
        </p:txBody>
      </p:sp>
    </p:spTree>
    <p:extLst>
      <p:ext uri="{BB962C8B-B14F-4D97-AF65-F5344CB8AC3E}">
        <p14:creationId xmlns:p14="http://schemas.microsoft.com/office/powerpoint/2010/main" val="3096532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C7649-1ED5-4027-AA2D-D11A1B415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ISMAR 2011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C950BA-E14C-4461-8188-8849F55AB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 of reach? - A novel AR interface approach for motor rehabilitation.(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辅助中风患者手臂功能康复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66AFE7-05D3-4DC5-B417-5B527163A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64579"/>
            <a:ext cx="4379899" cy="29199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41D79F9-05C3-4536-A9B9-792D23293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264" y="2788304"/>
            <a:ext cx="4441371" cy="338865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B654F7A-729A-4906-88EF-FFF9E1C714F3}"/>
              </a:ext>
            </a:extLst>
          </p:cNvPr>
          <p:cNvSpPr txBox="1"/>
          <p:nvPr/>
        </p:nvSpPr>
        <p:spPr>
          <a:xfrm>
            <a:off x="2123175" y="5734783"/>
            <a:ext cx="180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找出相同的图片</a:t>
            </a:r>
          </a:p>
        </p:txBody>
      </p:sp>
    </p:spTree>
    <p:extLst>
      <p:ext uri="{BB962C8B-B14F-4D97-AF65-F5344CB8AC3E}">
        <p14:creationId xmlns:p14="http://schemas.microsoft.com/office/powerpoint/2010/main" val="3365721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135</Words>
  <Application>Microsoft Office PowerPoint</Application>
  <PresentationFormat>宽屏</PresentationFormat>
  <Paragraphs>15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宋体</vt:lpstr>
      <vt:lpstr>Arial</vt:lpstr>
      <vt:lpstr>Times New Roman</vt:lpstr>
      <vt:lpstr>Office 主题​​</vt:lpstr>
      <vt:lpstr>ISMAR相关文章</vt:lpstr>
      <vt:lpstr>ISMAR 2017</vt:lpstr>
      <vt:lpstr>ISMAR 2014</vt:lpstr>
      <vt:lpstr>ISMAR 2014</vt:lpstr>
      <vt:lpstr>ISMAR 2011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ISMAR相关文章</dc:title>
  <dc:creator>981090121@qq.com</dc:creator>
  <cp:lastModifiedBy>981090121@qq.com</cp:lastModifiedBy>
  <cp:revision>81</cp:revision>
  <dcterms:created xsi:type="dcterms:W3CDTF">2020-02-06T08:30:28Z</dcterms:created>
  <dcterms:modified xsi:type="dcterms:W3CDTF">2020-02-08T04:47:40Z</dcterms:modified>
</cp:coreProperties>
</file>