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327" r:id="rId4"/>
    <p:sldId id="373" r:id="rId5"/>
    <p:sldId id="372" r:id="rId6"/>
    <p:sldId id="371" r:id="rId7"/>
    <p:sldId id="375" r:id="rId8"/>
    <p:sldId id="374" r:id="rId9"/>
    <p:sldId id="376" r:id="rId10"/>
    <p:sldId id="378" r:id="rId11"/>
    <p:sldId id="330" r:id="rId12"/>
    <p:sldId id="379" r:id="rId13"/>
    <p:sldId id="380" r:id="rId14"/>
    <p:sldId id="30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5256" autoAdjust="0"/>
  </p:normalViewPr>
  <p:slideViewPr>
    <p:cSldViewPr snapToGrid="0">
      <p:cViewPr varScale="1">
        <p:scale>
          <a:sx n="87" d="100"/>
          <a:sy n="87" d="100"/>
        </p:scale>
        <p:origin x="81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1672-C01D-4C40-A6ED-7C0430329B94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63901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Speed-Interactive Pedaling Training Using Smartphone Virtual Reality Application for Stroke Patients: Single-Blinded, Randomized Clinical Trial 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Sciences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Factor: 3.332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 and 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	Outcome Measurements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Trunk Impairment Scale (TIS) was used to evaluate trunk function.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 Gait ability was evaluated with the gait analysis system (Optogait, Microgate, Bozen, Italy).</a:t>
            </a:r>
          </a:p>
          <a:p>
            <a:pPr lvl="2"/>
            <a:r>
              <a:rPr lang="en-US" altLang="zh-CN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Velocity</a:t>
            </a:r>
          </a:p>
          <a:p>
            <a:pPr lvl="2"/>
            <a:r>
              <a:rPr lang="en-US" altLang="zh-CN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Cadence (</a:t>
            </a:r>
            <a:r>
              <a:rPr lang="zh-CN" altLang="en-US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步频，正常人约为</a:t>
            </a:r>
            <a:r>
              <a:rPr lang="en-US" altLang="zh-CN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95~125 step/min)</a:t>
            </a:r>
          </a:p>
          <a:p>
            <a:pPr lvl="2"/>
            <a:r>
              <a:rPr lang="en-US" altLang="zh-CN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Stride time (行进中，同一脚前后两次着地</a:t>
            </a:r>
            <a:r>
              <a:rPr lang="zh-CN" altLang="en-US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的时间间隔</a:t>
            </a:r>
            <a:r>
              <a:rPr lang="en-US" altLang="zh-CN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，正常人满足 Stride </a:t>
            </a:r>
            <a:r>
              <a:rPr lang="en-US" altLang="zh-CN" sz="166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2*Step </a:t>
            </a:r>
            <a:r>
              <a:rPr lang="en-US" altLang="zh-CN" sz="166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time</a:t>
            </a:r>
            <a:r>
              <a:rPr lang="en-US" altLang="zh-CN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 Step time (行进中，</a:t>
            </a:r>
            <a:r>
              <a:rPr lang="zh-CN" altLang="en-US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先后两步之间的时间间隔</a:t>
            </a:r>
            <a:r>
              <a:rPr lang="en-US" altLang="zh-CN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(e) Stride length (</a:t>
            </a:r>
            <a:r>
              <a:rPr lang="zh-CN" altLang="en-US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跨步长，指同一脚前后两次着地点的间距，正常人满足 </a:t>
            </a:r>
            <a:r>
              <a:rPr lang="en-US" altLang="zh-CN" sz="166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Stride length = 2*Step length</a:t>
            </a:r>
            <a:r>
              <a:rPr lang="en-US" altLang="zh-CN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(f) Step length (</a:t>
            </a:r>
            <a:r>
              <a:rPr lang="zh-CN" altLang="en-US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步长，指左右脚跟的间距</a:t>
            </a:r>
            <a:r>
              <a:rPr lang="en-US" altLang="zh-CN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66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baseline, FMA, sitting balance,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TIS, and all gait variables results did not differ significantly between the intervention groups.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The SIPT group showed a more significant improvement compared to the control group of the FMA and TIS.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The changes in the static sitting balance ability showed significant improvement after intervention in both groups. The SIPT group showed a more significant improvement compared to the control group.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	The temporal gait parameters, were a significant improvement after intervention in the SIPT group (p &lt; 0.05), but nothing significant in the control group.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342900"/>
            <a:ext cx="699135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Pedaling is possible through the movement of both legs, but there is a limitation that only the movement of the unaffected side is possible.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The improved results of the SIPT group using VR means that the affected side was more actively used.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However, it is difficult to explain the direct mechanisms of SIPT on the function of the lower extremities, body balance, and gait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	Studies that have applied optic flow to stroke patients have reported improvements in gait by synchronizing with the treadmill speed, and no researches have been associated with stationary bicycles.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The results of this study showed that SIPT is a useful rehabilitation program for the functional recovery of the lower extremities of stroke patients, improving sitting balance, trunk control, and gait.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application of advanced technologies at low cost because applications used are through smartphones on existing stationary bicycles.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The main goal of rehabilitation in stroke patients is to improve the gait ability to be able to recover and move to the desired location.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 When pedaling, the lower limb muscles are very similar to walking, which helps strengthen these muscles and is effective in training the reciprocal patterns of movement.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 In the previous study, biofeedback training, electromyogram feedback training, and virtual reality training were combined to improve the effects of bicycle exercise in stroke patients.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This study aimed to investigate the effects of speed-interactive pedaling training (SIPT) using smartphone-based motion-tracking technology.	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 and 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SIPT and Pedaling Training with a Stationary Bike 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iPhone 8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Apple TV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A stationary bike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A smartphone application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Virtual Active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 application provides shooting videos of mountains, valleys, and cities that are famous tourist destinations worldwide. It consists of threemodes, including walking, biking, and arm ergometer.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90" y="363855"/>
            <a:ext cx="8923655" cy="6130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 and 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Participants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Inclusion criteria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Had chronic hemiplegia for six months or more due to stroke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Able to sit for 30 min or more independently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Able to walk more than 10 m using the assistive device (Brunnstrom motion recovery stage of 4 or greater)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 Had the cognitive ability to participate in the study (Mini-Mental State Examination Score &gt; 24)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Exclusion criteria 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Brain injury except for stroke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Orthopedic (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外科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problems of the legs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Cardiovascular (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心血管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disease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 Vision defects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(e) Deafness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 and 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Participants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(3) A total of 42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(a) SIPT group (n = 21)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(b) Control group (n = 21)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	Procedure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All subjects in both groups received a 60-min conventional rehabilitation program for five days per week, for six weeks.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Subjects in the SIPT group performed smartphonebased pedaling training for 40 min a day.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The control group performed pedaling training without SIPT for 40 min a day.</a:t>
            </a:r>
          </a:p>
          <a:p>
            <a:pPr marL="914400" lvl="2" indent="0"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59255"/>
            <a:ext cx="10058400" cy="3540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 and 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	Conventional rehabilitation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(1) Therapeutic exercise: Neurodevelopmental 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神经发育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therapy and upper extremity exercise.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(2) Occupational therapy: Upper extremity functional exercises to improve the activities of everyday life.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(3) Functional electrical stimulation therapy:  Application to the wrist extensor.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	Outcome Measurements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The lower-extremity motor subscale of Fugl–Meyer Assessment (FMA-LE).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A posturography system (GB300; Metitur Ltd., Jyvaskyla, Finland) was used to evaluate the static sitting balance.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To measure the static balance, the patient sat in a chair on the force platform. Patients were asked to watch a black circle at a point of 1.5 m (5 cm in diameter) for 30 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 and 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	Outcome Measurements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The dynamic sitting balance was measured using a modified functional reach test (mFRT).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The subject’s hip and knee joints were bent at 90°, the chair and the popliteal area were 5 cm apart, and the feet were placed in the footrest of the chair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For the forward reach test, the shoulders were flexed as far as 90°. 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For the lateral reach test, the shoulders were stretched laterally as far as 90° abduction. </a:t>
            </a:r>
          </a:p>
          <a:p>
            <a:pPr lvl="2"/>
            <a:endParaRPr lang="en-US" altLang="zh-CN" sz="166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4150360"/>
            <a:ext cx="4054475" cy="21932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4080" y="6489700"/>
            <a:ext cx="1907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Shoulder Flexion</a:t>
            </a:r>
          </a:p>
        </p:txBody>
      </p:sp>
      <p:pic>
        <p:nvPicPr>
          <p:cNvPr id="9" name="图片 8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40" y="4150360"/>
            <a:ext cx="4048760" cy="22396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51190" y="6489700"/>
            <a:ext cx="2156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Shoulder Abduction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1133</Words>
  <Application>Microsoft Office PowerPoint</Application>
  <PresentationFormat>宽屏</PresentationFormat>
  <Paragraphs>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Speed-Interactive Pedaling Training Using Smartphone Virtual Reality Application for Stroke Patients: Single-Blinded, Randomized Clinical Trial   </vt:lpstr>
      <vt:lpstr>Introduction</vt:lpstr>
      <vt:lpstr> Materials and Methods </vt:lpstr>
      <vt:lpstr>PowerPoint 演示文稿</vt:lpstr>
      <vt:lpstr> Materials and Methods </vt:lpstr>
      <vt:lpstr> Materials and Methods </vt:lpstr>
      <vt:lpstr>PowerPoint 演示文稿</vt:lpstr>
      <vt:lpstr> Materials and Methods </vt:lpstr>
      <vt:lpstr> Materials and Methods </vt:lpstr>
      <vt:lpstr> Materials and Methods </vt:lpstr>
      <vt:lpstr> Results</vt:lpstr>
      <vt:lpstr>PowerPoint 演示文稿</vt:lpstr>
      <vt:lpstr>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REINVENT: A Low-Cost, Virtual Reality Brain-Computer Interface for Severe Stroke Upper Limb Motor Recovery</dc:title>
  <dc:creator>981090121@qq.com</dc:creator>
  <cp:lastModifiedBy>981090121@qq.com</cp:lastModifiedBy>
  <cp:revision>1583</cp:revision>
  <dcterms:created xsi:type="dcterms:W3CDTF">2020-02-14T13:51:00Z</dcterms:created>
  <dcterms:modified xsi:type="dcterms:W3CDTF">2020-07-19T05:57:13Z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