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5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3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2031-DC3B-40B3-AD7D-696E436EBBE5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C64A-B9D2-4C47-82E2-EB5FF404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therapy for refractory auditory verbal hallucinations in schizophrenia: A pilot clinical trial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 Research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4.569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decreases in anxiety as well as fear occurred during VRT beginning at Week 4 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80" y="2596173"/>
            <a:ext cx="6600640" cy="35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VRT produced significant improvements in AVH severity, depressive symptoms and quality of life that remained stable at the 3-month follow-up period.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  Although preliminary, the benefits reported are clearly superior to the benefits of any other available psychological treatment at the moment for TRS, at least to our knowledge.</a:t>
            </a:r>
          </a:p>
        </p:txBody>
      </p:sp>
    </p:spTree>
    <p:extLst>
      <p:ext uri="{BB962C8B-B14F-4D97-AF65-F5344CB8AC3E}">
        <p14:creationId xmlns:p14="http://schemas.microsoft.com/office/powerpoint/2010/main" val="31116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Limitation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TAU is a comparison condition that only controls for the effect of time, and does not allow to directly compare VRT to a proven efficient psychological intervention for TRS.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The non-blinding to treatment allocation of the evaluator performing the clinical assessments and the non-inclusion of the data from dropouts.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VRT requires a specific set of skills, principally “actor-like” qualities that are not traditional.</a:t>
            </a:r>
          </a:p>
        </p:txBody>
      </p:sp>
    </p:spTree>
    <p:extLst>
      <p:ext uri="{BB962C8B-B14F-4D97-AF65-F5344CB8AC3E}">
        <p14:creationId xmlns:p14="http://schemas.microsoft.com/office/powerpoint/2010/main" val="7255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80% of patients with schizophrenia(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精神分裂症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will suffer from auditory verbal hallucinations (AVH,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言语幻听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40% to 60% of Treatment-resistant schizophrenia (TRS,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难治性精神分裂症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patients still do not respond to Clozapine(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氯氮平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Cognitive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Therapy (CBT) is effective in reducing the positive symptoms of schizophrenia, but the efficacy for TRS is uncertain.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Encouraging patients to enter in a dialogue with their voices may help them develop a more constructive relationship with their voices and reduces their feelings of helplessness.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(2013) and Craig et al. (2017) used a computerized system enabling patients to create an avatar of their persecutor, the results showed large effects of the therapy on distress associated with AVH.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Our  modifications to their trials: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We used immersive virtual reality rather than conventional computerized technology.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We delivered the therapy specifically to patients responding to the criteria of treatment resistance.</a:t>
            </a:r>
          </a:p>
        </p:txBody>
      </p:sp>
    </p:spTree>
    <p:extLst>
      <p:ext uri="{BB962C8B-B14F-4D97-AF65-F5344CB8AC3E}">
        <p14:creationId xmlns:p14="http://schemas.microsoft.com/office/powerpoint/2010/main" val="34997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Participants: 19 patients (≥18 years old) with schizophrenia or schizoaffective disorder, diagnosed using the criteria of the DSM-5.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Group design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VR-assisted therapy (VRT) group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underwent 7 weekly sessions: one avatar creation session and six 45-minute therapeutic sessions.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week, patients created an avatar best resembling the most distressing person or entity believed to be the source of the voice.(Unity3D, Morph3D, Roland AIRA VT-3, Samsung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GearVR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Samsung Galaxy S6)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sessions 1 to 3, patients were confronted to the reproduced hallucinatory experience. They were encouraged to enter into a dialogue with the avatar to improve emotional regulation and assertiveness.</a:t>
            </a:r>
          </a:p>
        </p:txBody>
      </p:sp>
    </p:spTree>
    <p:extLst>
      <p:ext uri="{BB962C8B-B14F-4D97-AF65-F5344CB8AC3E}">
        <p14:creationId xmlns:p14="http://schemas.microsoft.com/office/powerpoint/2010/main" val="1278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VR-assisted therapy (VRT) group(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Self-esteem was emphasized in session 4, which was reinforced by enabling the patients to express themselves and to consider their personal qualities. 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course of VRT, the avatar's interaction with the patient became gradually less abusive and more supportive.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final consolidation sessions, patients were encouraged to apply what they had previously learned in the experiential sessions.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Treatment-as-usual (TAU) group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allocated to TAU consisted of antipsychotic treatment and usual meetings with clinician.</a:t>
            </a:r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TAU group then received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7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weeks of VRT. A follow-up was done 3 months after the last therapy session of VRT.</a:t>
            </a:r>
          </a:p>
        </p:txBody>
      </p:sp>
    </p:spTree>
    <p:extLst>
      <p:ext uri="{BB962C8B-B14F-4D97-AF65-F5344CB8AC3E}">
        <p14:creationId xmlns:p14="http://schemas.microsoft.com/office/powerpoint/2010/main" val="10451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assessments(before and after trials)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Psychotic Symptoms Rating Scale(PSYRATS)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Beliefs About Voices Questionnaire-Revised(BAVQ-R)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Positive And Negative Syndrome Scale(PANSS) 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Beck Depression Inventor(BDI)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Quality of Life Enjoyment and Satisfaction Questionnaire-Short Form(QLESQ-SF)</a:t>
            </a:r>
          </a:p>
        </p:txBody>
      </p:sp>
    </p:spTree>
    <p:extLst>
      <p:ext uri="{BB962C8B-B14F-4D97-AF65-F5344CB8AC3E}">
        <p14:creationId xmlns:p14="http://schemas.microsoft.com/office/powerpoint/2010/main" val="32918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60" y="1027906"/>
            <a:ext cx="4934279" cy="5087822"/>
          </a:xfrm>
        </p:spPr>
      </p:pic>
    </p:spTree>
    <p:extLst>
      <p:ext uri="{BB962C8B-B14F-4D97-AF65-F5344CB8AC3E}">
        <p14:creationId xmlns:p14="http://schemas.microsoft.com/office/powerpoint/2010/main" val="3699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first weeks are the most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anxiogenic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patients.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Psychiatric symptoms remained unchanged throughout the TAU period.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26" y="2738588"/>
            <a:ext cx="4139883" cy="34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reduction of AVH symptoms as seen with the PSYRATS scores during VRT.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 General symptoms as measured with the PANSS and depressive symptoms were diminished, while quality of life was ameliorated.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44" y="3355677"/>
            <a:ext cx="9658911" cy="34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178</Words>
  <Application>Microsoft Office PowerPoint</Application>
  <PresentationFormat>宽屏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Virtual reality therapy for refractory auditory verbal hallucinations in schizophrenia: A pilot clinical trial</vt:lpstr>
      <vt:lpstr>Introduction</vt:lpstr>
      <vt:lpstr>Introduction</vt:lpstr>
      <vt:lpstr>Methods</vt:lpstr>
      <vt:lpstr>Methods</vt:lpstr>
      <vt:lpstr>Methods</vt:lpstr>
      <vt:lpstr>Methods</vt:lpstr>
      <vt:lpstr>Result</vt:lpstr>
      <vt:lpstr>Result</vt:lpstr>
      <vt:lpstr>Result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mild cognitive impairment using an entorhinal cortex-based test of virtual reality navigation</dc:title>
  <dc:creator>981090121@qq.com</dc:creator>
  <cp:lastModifiedBy>981090121@qq.com</cp:lastModifiedBy>
  <cp:revision>262</cp:revision>
  <dcterms:created xsi:type="dcterms:W3CDTF">2019-10-04T01:03:41Z</dcterms:created>
  <dcterms:modified xsi:type="dcterms:W3CDTF">2019-10-05T03:55:15Z</dcterms:modified>
</cp:coreProperties>
</file>