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57" r:id="rId2"/>
    <p:sldId id="358" r:id="rId3"/>
    <p:sldId id="360" r:id="rId4"/>
    <p:sldId id="385" r:id="rId5"/>
    <p:sldId id="402" r:id="rId6"/>
    <p:sldId id="396" r:id="rId7"/>
    <p:sldId id="34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4" autoAdjust="0"/>
  </p:normalViewPr>
  <p:slideViewPr>
    <p:cSldViewPr snapToGrid="0">
      <p:cViewPr varScale="1">
        <p:scale>
          <a:sx n="82" d="100"/>
          <a:sy n="82" d="100"/>
        </p:scale>
        <p:origin x="73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B4F2-33EA-4871-9B9D-4FEB22A2D4CA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362CC-148B-445C-B291-3A65E9937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04BE-01F3-4B18-BA1B-26AD115C3BC4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0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FA10-CBB1-43E2-B9D5-30392500232E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0856" y="1041400"/>
            <a:ext cx="9890288" cy="23876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Investigating Motor Skill Training and User Arousal Levels in VR :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Pilot Study and Observations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IEEE VR 2021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1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211613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Virtual Reality (VR) for skill training is seeing increasing interest from academia and industry thanks to the highly immersive and realistic training opportunities they offer.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There is a need for a closer examination of the link between the user’s arousal levels and training performance.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Objective bio-signal data also allows for a more fine-grained look at variations in arousal across tasks with varying difficulty levels.</a:t>
            </a:r>
          </a:p>
        </p:txBody>
      </p:sp>
    </p:spTree>
    <p:extLst>
      <p:ext uri="{BB962C8B-B14F-4D97-AF65-F5344CB8AC3E}">
        <p14:creationId xmlns:p14="http://schemas.microsoft.com/office/powerpoint/2010/main" val="43938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Buzzwire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game, Unity3D, Oculus controller, GSR and Polar H10, 12 participants.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 descr="手机屏幕的截图&#10;&#10;中度可信度描述已自动生成">
            <a:extLst>
              <a:ext uri="{FF2B5EF4-FFF2-40B4-BE49-F238E27FC236}">
                <a16:creationId xmlns:a16="http://schemas.microsoft.com/office/drawing/2014/main" id="{6B9843A5-2FB7-443C-8F75-563FBECAF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93" y="3019871"/>
            <a:ext cx="8498613" cy="1736606"/>
          </a:xfrm>
          <a:prstGeom prst="rect">
            <a:avLst/>
          </a:prstGeom>
        </p:spPr>
      </p:pic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3FE5501C-9DEF-4B6F-A624-7D2EAFC64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64" y="4905599"/>
            <a:ext cx="5891672" cy="17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7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HR and skin conductance.</a:t>
            </a: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E9D47B10-CDEB-470B-83DE-A38560FD6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10" y="2863441"/>
            <a:ext cx="6709579" cy="32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Count of Errors.</a:t>
            </a: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17F05E19-B675-4E4D-A31E-EDFADF6E8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02" y="3001576"/>
            <a:ext cx="6566995" cy="358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8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The SC levels scaled up with the difficulty levels while the HR levels showed the opposite trend.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Further investigation with a larger sample of participants needs to be done to conclude the relation between arousal levels as measured by the bio-sensors and training performance.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49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下周计划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 fontAlgn="auto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修改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毕业论文。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186</Words>
  <Application>Microsoft Office PowerPoint</Application>
  <PresentationFormat>宽屏</PresentationFormat>
  <Paragraphs>18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Investigating Motor Skill Training and User Arousal Levels in VR : Pilot Study and Observations</vt:lpstr>
      <vt:lpstr>Introduction</vt:lpstr>
      <vt:lpstr>Method</vt:lpstr>
      <vt:lpstr>Results</vt:lpstr>
      <vt:lpstr>Results</vt:lpstr>
      <vt:lpstr>Conclusion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进展汇报</dc:title>
  <dc:creator>981090121@qq.com</dc:creator>
  <cp:lastModifiedBy>陈 舒玮</cp:lastModifiedBy>
  <cp:revision>2440</cp:revision>
  <dcterms:created xsi:type="dcterms:W3CDTF">2020-02-06T08:30:00Z</dcterms:created>
  <dcterms:modified xsi:type="dcterms:W3CDTF">2021-11-26T06:38:03Z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2052-11.1.0.10359</vt:lpwstr>
  </property>
  <property fmtid="{D5CDD505-2E9C-101B-9397-08002B2CF9AE}" pid="3" name="ICV">
    <vt:lpwstr>82A2712292434675A58FB29D46A74B40</vt:lpwstr>
  </property>
</Properties>
</file>