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414" r:id="rId4"/>
    <p:sldId id="327" r:id="rId5"/>
    <p:sldId id="415" r:id="rId6"/>
    <p:sldId id="416" r:id="rId7"/>
    <p:sldId id="417" r:id="rId8"/>
    <p:sldId id="418" r:id="rId9"/>
    <p:sldId id="419" r:id="rId10"/>
    <p:sldId id="376" r:id="rId11"/>
    <p:sldId id="330" r:id="rId12"/>
    <p:sldId id="420" r:id="rId13"/>
    <p:sldId id="421" r:id="rId14"/>
    <p:sldId id="422" r:id="rId15"/>
    <p:sldId id="431" r:id="rId16"/>
    <p:sldId id="432" r:id="rId17"/>
    <p:sldId id="379" r:id="rId18"/>
    <p:sldId id="408" r:id="rId19"/>
    <p:sldId id="380" r:id="rId20"/>
    <p:sldId id="433" r:id="rId21"/>
    <p:sldId id="30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5256" autoAdjust="0"/>
  </p:normalViewPr>
  <p:slideViewPr>
    <p:cSldViewPr snapToGrid="0">
      <p:cViewPr varScale="1">
        <p:scale>
          <a:sx n="56" d="100"/>
          <a:sy n="56" d="100"/>
        </p:scale>
        <p:origin x="9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1672-C01D-4C40-A6ED-7C0430329B94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484B-C719-4CE4-924F-1157142FC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63901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a non-immersive virtual reality component to treadmill training to reduce fall risk in older adults (V-TIME): a randomised controlled trial 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Lancet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	Outcomes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The incident rate of falls (an unexpected event in which the participant comes to rest on the ground, floor or lower level) in the 6 months (182 days) after the end of training.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Gait speed and gait variability (using a Zeno instrumented walkway and PKMAS software, Havertown, PA, USA)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 Inertial measurement units placed on both ankles and the lower back (Opal, APDM, Portland, OR, USA) were used to quantify foot clearance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足间隙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during obstacle negotiation.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(4) Endurance was assessed with the 2 min walk test.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(5) The Short Physical Performance Battery (SPPB) was used to assess balance and mobility.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(6) Physical Activity Scale for the Elderly questionnaire was used to assess everyday activity.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(7) Attention and executive function were assessed by use of a computerised neuropsychological test battery (NeuroTrax Corp, Medina, Modiin, Israel).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(8) Health related quality of life was measured with the SF-36 Health Survey.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(9) Disease severity in the patients with Parkinson’s disease was classified in accordance with the motor part of the Uniﬁ ed Parkinson’s Disease Rating Scale (UPDRS-III)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16 (5%) participants dropped out before starting training, and 4(1%) participants did not complete the minimum training sessions needed, leaving 282 participants.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distribution of the subgroups was similar between the two groups (146 vs 136):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 Parkinson’s disease (66 vs 64)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Mild cognitive (23 vs 20)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People with idiopathic falls (57 vs 52)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	In the treadmill training plus VR group, the post-training incident rate was 6.00 falls per 6 months. In the treadmill training group, the incident rate decreased to 8.27 falls per 6 months but this reduction was not significant compared with the 6 months before training.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65" y="138430"/>
            <a:ext cx="6884035" cy="6581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77240"/>
            <a:ext cx="1005840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0" y="448945"/>
            <a:ext cx="8174355" cy="595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ait speed variability, leading foot clearance, SPPB balance, SPPB gait, and SF-36 improved more in the treadmill training plus VR group than in the treadmill training group.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28 adverse events were reported overall: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 1 death (treadmill training group)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1 stroke (treadmill training plus VR group)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1 head injury(treadmill training plus VR group)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2 myocardial infarctions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心肌梗塞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(treadmill training group)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Exacerbated orthopaedic-related pain or arthritis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关节炎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(4 vs 5)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Herpes zoster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带状疱疹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(1 vs 0)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 Rhabdomyolysis (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横纹肌溶解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(0 vs 1)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 Pneumonia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肺炎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(1 vs 1)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	28 adverse events were reported overall: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(9) 8 participants sustained a fall during the training period (5 vs 3).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(10) The frequency of these events was similar between the training arms.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171 (61%) of 282 participants reported no falls or only one fall and were therefore no longer classed as having multiple falls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	130 participants with Parkinson’s disease, 77 (59%) were defined as having had multiple falls after training, a significantly smaller proportion than before training.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85" y="160655"/>
            <a:ext cx="4558030" cy="6536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676275"/>
            <a:ext cx="880110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study is the first to investigate the effects of an intensive treadmill-based intervention with and without a VR component on fall rates in an older adult population with a high risk of falls.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Both treadmill training interventions significantly improved markers of fall risk and fall rates were lowered for both interventions.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rate of falls after training was 42% lower in the treadmill training plus VR arm than in the active control group of treadmill training alone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Although the cognitive outcome measures were not sensitive enough to detect diﬀerences between training groups, everyday activities such as obstacle avoidance, which do require cognitive function, improved to a larger extent with the treadmill training plus VR intervention than they did with treadmill training alone.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About 30% of community-dwelling adults older than 65 years fall at least once per year.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Among people with mild cognitive impairment, dementia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痴呆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Parkinson’s disease, falls are even more common with 60–80% of individuals reporting falls each year.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Previous multifactorial interventions have generally focused on individual risk factors separately, largely ignoring their interdependence. Cognition and motor aspects might both be targeted, but usually only individually.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A multimodal treadmill training programme augmented with a computer-simulated non-immersive virtual reality (VR) could improve both motor and cognitive aspects of fall risk.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falls before training was based on a self-reported estimate for the previous 6 months, which introduces well-known recall bias.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Our results suggest that treadmill training plus VR training has an advantage over treadmill training alone, especially in people with Parkinson’s disease.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could be that falls improved particularly in this subgroup (Parkinson) because the pathophysiology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病理生理学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of falls in Parkinson’s disease usually involves the interplay between motor and cognitive deficits.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 additional costs of treadmill training plus a VR component (&lt;€4000  for a simple clinical set-up).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High retention rate (81%) shows the engagement and adherence (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依从性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subjects, and the very few adverse events that occurred were deemed to be unrelated to training.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We aimed to test the hypothesis that a 6 week programme of treadmill training combined with a VR component would lead to a lower incidence of falls than would a similar intensity intervention delivered via treadmill training alone.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Study design and 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We conducted a prospective, single-blind, randomised controlled trial, with 6 months follow-up, at five clinical centres across five countries (Belgium, Israel, Italy, the Netherlands, and the UK).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Participants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Inclusion criteria: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Aged 60−90 years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Able to walk for at least 5 min unassisted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People who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self-reported two or more falls within 6 months before screening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People w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ith mild cognitive impairment (if they had a score of 0.5 on the Clinical Dementia Rating scale)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People with Parkinson’s disease were included if they had been diagnosed in accordance with the UK Brain Bank criteria</a:t>
            </a:r>
          </a:p>
          <a:p>
            <a:pPr lvl="3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Study design and 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Participants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Exclusion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criteria: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Psychiatric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精神病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comorbidity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History of stroke, traumatic brain injury, or other neurological disorders 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Acute lower back or lower extremity pain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 neuropathy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周围神经病变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Rheumatic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风湿病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orthopaedic (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矫形的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diseases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clinical diagnosis of dementia or severe cognitive impairment (MMSE score&lt;21) </a:t>
            </a:r>
          </a:p>
          <a:p>
            <a:pPr lvl="3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Study design and 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Randomisation and masking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Participants were randomly assigned to receive either treadmill training plus VR or treadmill training alone.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Random assignment to training arm was stratified by subgroups of patients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Older adults with a history of falls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Individuals with mild cognitive impairment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People with Parkinson’s disease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Male and female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(c) Allocation was done by the study contract research organisation (Advanced Drug and Device Services, Brno, Czech Republic).</a:t>
            </a:r>
          </a:p>
          <a:p>
            <a:pPr marL="1371600" lvl="3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Study design and 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Procedures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Participants aimed to train three times per week for 6 weeks in both groups, with each session lasting about 45 min.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Treadmill training plus VR intervention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Kinect, large screen, treadmill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Real-life challenges, consisting of obstacles, multiple pathways, and distractors that necessitated continual adjustment of steps.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Progression of the intervention was modulated via the speed of the treadmill, the duration of the walking bouts within a given training session, and the size and frequency of the virtual obstacles and the distractors.</a:t>
            </a:r>
          </a:p>
          <a:p>
            <a:pPr marL="1371600" lvl="3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785"/>
            <a:ext cx="10058400" cy="6741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Study design and participants 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Procedures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Treadmill training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Training progression was based on individual performance by increasing the duration of walking and walking speed in a standardised, prespeciﬁed fashion.</a:t>
            </a:r>
          </a:p>
          <a:p>
            <a:pPr marL="1371600" lvl="3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Microsoft Office PowerPoint</Application>
  <PresentationFormat>宽屏</PresentationFormat>
  <Paragraphs>101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Addition of a non-immersive virtual reality component to treadmill training to reduce fall risk in older adults (V-TIME): a randomised controlled trial   </vt:lpstr>
      <vt:lpstr>Introduction</vt:lpstr>
      <vt:lpstr>Introduction</vt:lpstr>
      <vt:lpstr> Methods</vt:lpstr>
      <vt:lpstr> Methods</vt:lpstr>
      <vt:lpstr> Methods</vt:lpstr>
      <vt:lpstr> Methods</vt:lpstr>
      <vt:lpstr>PowerPoint 演示文稿</vt:lpstr>
      <vt:lpstr> Methods</vt:lpstr>
      <vt:lpstr>Methods </vt:lpstr>
      <vt:lpstr> Results</vt:lpstr>
      <vt:lpstr>PowerPoint 演示文稿</vt:lpstr>
      <vt:lpstr>PowerPoint 演示文稿</vt:lpstr>
      <vt:lpstr>PowerPoint 演示文稿</vt:lpstr>
      <vt:lpstr> Results</vt:lpstr>
      <vt:lpstr> Results</vt:lpstr>
      <vt:lpstr>PowerPoint 演示文稿</vt:lpstr>
      <vt:lpstr>PowerPoint 演示文稿</vt:lpstr>
      <vt:lpstr> Discussion</vt:lpstr>
      <vt:lpstr>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REINVENT: A Low-Cost, Virtual Reality Brain-Computer Interface for Severe Stroke Upper Limb Motor Recovery</dc:title>
  <dc:creator>981090121@qq.com</dc:creator>
  <cp:lastModifiedBy>981090121@qq.com</cp:lastModifiedBy>
  <cp:revision>2119</cp:revision>
  <dcterms:created xsi:type="dcterms:W3CDTF">2020-02-14T13:51:00Z</dcterms:created>
  <dcterms:modified xsi:type="dcterms:W3CDTF">2020-08-15T12:09:27Z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