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0108A-D498-4100-A3FA-E8682E233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083EB1-6FA0-460F-A509-ABA91C5BA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3EF537-BEA2-486D-9A1A-FE62E90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5A158-9B85-4DC0-9C6C-B4BC76C8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EAB6D1-8B89-4AB2-B021-60C45F14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42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81CAB-88DE-421F-94BD-7ADE0604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6BD6B0-CDB4-40D0-9296-92132775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585A5-860C-4A4C-A0FF-E45AA741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B384D3-281C-48B3-8F61-ED946EB0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03D4A4-A4B2-4BFB-A787-8EFA566A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5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9EF48A-52A8-40DC-909E-E4C0442DA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B798AB-2B8C-4615-A777-C4C8BC645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89206-790C-4322-9ED1-952CDA01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86E42-D47A-4A5C-9B32-C8ACCDD5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ABEC3-0287-49B4-B1AA-109527D1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61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958B8-FE2E-47A4-9E31-C23513B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D966-0107-46E1-AE50-FBB4DB99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F0CE0-0DAB-4312-9C7A-43F63F54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59ADD-04DA-4259-9289-43178244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51A1E-A69F-44DE-AE2E-99FA809B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E8A32-CA3D-4A42-AA51-916D76B3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E97F11-C8B9-4E4B-82FE-7D800C5F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CA1ECA-40E8-4A96-914B-94D6E076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DAEFD4-6666-4232-98EC-098972F7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C2AD74-213F-4C49-BC5C-3DE97E2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2E73D-C721-4462-9C69-23AAA5F2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211A3-533C-4099-B70F-8647941D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A20C71-BEE5-4BB2-9370-C73E9B4C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7D752C-15DE-474A-8397-479F17CD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6DBDEB-0D62-478A-AFCB-D8628BCF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611958-AA06-4B3C-A8C1-6855E94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7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281DE-1094-4F89-81F6-38E57520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31F-376B-4079-8CFB-90522FE4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2BF455-7C4E-42BB-AF0A-CFD22018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EDEECF-391F-49E9-8D66-D9A5FD676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FF51C1-58C9-458D-BBFF-0430378A5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EBBCF9-0403-48B5-819C-4B6825E7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D175EB-6F09-43F5-92E9-205E4BA7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97AF4B-5F90-433D-A49A-62433660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91F30-51D4-4453-80D9-6DA8E0F7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774C87-C95C-4902-BDE9-4713E767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4CA747-B41C-4EB9-9167-F912DBB0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8F4165-C4A5-4CAE-8599-D359FC8C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2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4D670A-A390-4097-ACCF-CFE089B7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12308D-4A59-4F40-BB26-900B000E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4950DC-DAEF-407D-9B9F-5F5CCE2C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61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65F6F-468B-484F-8AA3-76D288FE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C6A4F-DE23-4E4B-8EDC-DA104164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84DFE6-627D-46F9-9831-275D9538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44FD4F-5198-40AE-9B3C-91D1854A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5D246D-5A94-486A-BF15-B6167FA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7D653B-6A6E-41F3-9447-AE8E4988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6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ADD90-C96F-4390-8FB6-9700C20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6D428-2213-4BE1-9EC6-EE78792D5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41F874-E3D0-41D4-ABF3-99B70685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B0C77B-D58A-4F1C-9175-ADE71784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B620DC-D44B-4F6F-BBDB-5911750F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5F7B0-1D32-4307-829F-AAACADF8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6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A02B09-4E0C-4239-AD5A-F81017B9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8F0A28-738B-4B0C-98F0-D1F9CB3F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45282-CF2E-4399-9460-EE7541C95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1108-F42B-4433-98F9-BF5D6757F15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20224-4617-4976-8A9F-0AE61BF14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42EA8-6C06-4704-B8C7-B0ABC20B4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24EC-8D14-491D-9699-C46E1A15D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2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707A4-C965-4F19-A6E2-950A322EE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2549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Kai </a:t>
            </a:r>
            <a:r>
              <a:rPr lang="en-US" altLang="zh-TW" dirty="0" err="1"/>
              <a:t>Linux.ova</a:t>
            </a:r>
            <a:r>
              <a:rPr lang="zh-TW" altLang="en-US" dirty="0"/>
              <a:t>匯入</a:t>
            </a:r>
            <a:r>
              <a:rPr lang="en-US" altLang="zh-TW" dirty="0"/>
              <a:t>VM VirtualBox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1D3D28-D515-4CE7-BF67-47F5C8538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F0CF5B-F88B-4B0B-8BC4-9E8E734A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25500"/>
            <a:ext cx="12103099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37719-E8CD-46A1-A579-475249F6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5499"/>
          </a:xfrm>
        </p:spPr>
        <p:txBody>
          <a:bodyPr/>
          <a:lstStyle/>
          <a:p>
            <a:pPr algn="ctr"/>
            <a:r>
              <a:rPr lang="zh-TW" altLang="en-US" dirty="0"/>
              <a:t>載入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03EDAD-2297-49CF-BF8E-293C0CC4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1999" cy="6032500"/>
          </a:xfrm>
        </p:spPr>
      </p:pic>
    </p:spTree>
    <p:extLst>
      <p:ext uri="{BB962C8B-B14F-4D97-AF65-F5344CB8AC3E}">
        <p14:creationId xmlns:p14="http://schemas.microsoft.com/office/powerpoint/2010/main" val="217927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30334-CEE4-44F6-BEFE-406E0C0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09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開機完成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4337C4-86B6-4E19-A2B2-813796398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2192000" cy="6057899"/>
          </a:xfrm>
        </p:spPr>
      </p:pic>
    </p:spTree>
    <p:extLst>
      <p:ext uri="{BB962C8B-B14F-4D97-AF65-F5344CB8AC3E}">
        <p14:creationId xmlns:p14="http://schemas.microsoft.com/office/powerpoint/2010/main" val="403299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Kai Linux.ova匯入VM VirtualBox</vt:lpstr>
      <vt:lpstr>載入</vt:lpstr>
      <vt:lpstr>開機完成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 Linux.ova匯入VM VirtualBox</dc:title>
  <dc:creator>ChenBill</dc:creator>
  <cp:lastModifiedBy>ChenBill</cp:lastModifiedBy>
  <cp:revision>1</cp:revision>
  <dcterms:created xsi:type="dcterms:W3CDTF">2019-10-03T10:59:47Z</dcterms:created>
  <dcterms:modified xsi:type="dcterms:W3CDTF">2019-10-03T11:02:29Z</dcterms:modified>
</cp:coreProperties>
</file>