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9125-4622-4075-BADC-364DD12FC131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87D7-5585-4A3A-B146-FF488E90B2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83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9125-4622-4075-BADC-364DD12FC131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87D7-5585-4A3A-B146-FF488E90B2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30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9125-4622-4075-BADC-364DD12FC131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87D7-5585-4A3A-B146-FF488E90B2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26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9125-4622-4075-BADC-364DD12FC131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87D7-5585-4A3A-B146-FF488E90B2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83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9125-4622-4075-BADC-364DD12FC131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87D7-5585-4A3A-B146-FF488E90B2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10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9125-4622-4075-BADC-364DD12FC131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87D7-5585-4A3A-B146-FF488E90B2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06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9125-4622-4075-BADC-364DD12FC131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87D7-5585-4A3A-B146-FF488E90B2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35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9125-4622-4075-BADC-364DD12FC131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87D7-5585-4A3A-B146-FF488E90B2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62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9125-4622-4075-BADC-364DD12FC131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87D7-5585-4A3A-B146-FF488E90B2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02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9125-4622-4075-BADC-364DD12FC131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87D7-5585-4A3A-B146-FF488E90B2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27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9125-4622-4075-BADC-364DD12FC131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87D7-5585-4A3A-B146-FF488E90B2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03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9125-4622-4075-BADC-364DD12FC131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D87D7-5585-4A3A-B146-FF488E90B2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88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20687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工作管理員</a:t>
            </a:r>
            <a:r>
              <a:rPr lang="en-US" altLang="zh-TW" dirty="0" smtClean="0"/>
              <a:t>Task Manager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C:\Users\KSUIE\Desktop\擷取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692696"/>
            <a:ext cx="9158288" cy="616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58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C:\Users\KSUIE\Desktop\擷取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34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C:\Users\KSUIE\Desktop\擷取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37895" cy="58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0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</Words>
  <Application>Microsoft Office PowerPoint</Application>
  <PresentationFormat>如螢幕大小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工作管理員Task Manager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工作管理員Task Manager</dc:title>
  <dc:creator>陳柏元</dc:creator>
  <cp:lastModifiedBy>KSUIE</cp:lastModifiedBy>
  <cp:revision>3</cp:revision>
  <dcterms:created xsi:type="dcterms:W3CDTF">2019-10-24T01:45:47Z</dcterms:created>
  <dcterms:modified xsi:type="dcterms:W3CDTF">2019-10-24T03:25:48Z</dcterms:modified>
</cp:coreProperties>
</file>