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E6B7C-9B70-4DC2-B286-5A5DB27F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414434-C4B7-44F0-A107-DF9A703FE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099D6-3A96-4B9C-AB67-A9382B04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72BD6-FCC5-4067-8837-6293D87F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44BD0-727C-44A9-BC11-735F5F2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2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D24F2-7923-42E5-B88C-1514853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66ECC-C0C7-4314-B7A1-9561007B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455EA-1624-4DF1-A891-E2579802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59312-3806-400E-8949-79D9ECC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BD426-9D7B-4164-91DE-423915F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D68920-C15A-4FCA-A975-42439C99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63785F-74E9-4F08-BDA2-1EDA3828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7FA0F4-B7A5-448A-A22B-30DBA50D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54A7B-1F21-462D-A9D1-53AAC7C3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AF2B5-7630-48B3-A71E-01F25CEC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042C9-FFF3-43DB-BEE0-21A536C3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71FFE-23D0-46FD-980A-2E346F62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AFE55-5708-4A09-9F1C-5F036D7F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B8413-5BDB-4C05-9FE0-3102B02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B55D5F-65E0-4E05-B724-4B5A2428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BCC55-1E92-41DA-9A03-3E97292E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BD47F-385B-443C-B671-8A009BF2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C5590-1B96-459E-A26C-B2381C45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E736B6-0020-4A45-A01A-B34B3B3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B4E08-8F4C-4817-B110-13F7C790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B3C53-3512-4600-B8DF-7249DD0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6EB70-4EBB-4CF2-8222-E192B285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20EB4-92D8-4198-BFAB-7B0C6DA9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2E081-4E28-4F12-A0DC-86AB213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F311E-B233-4828-BE65-D4CCD749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BF27EC-82A3-48F5-B156-FCF534CC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5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41111-A1C7-4A50-96E1-07810C75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4E74C-FB15-402D-9414-8D7632F1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808E50-3AEC-4977-8D1D-75E203C9B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A7B201-365D-41B9-8ACA-B20CEC754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4FEC13-9D84-4B25-A5F3-1529B8676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462985-F0C6-4D4F-9949-64D6E936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6856DA-B513-4137-BB7A-B595F56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CEC087-9815-4CEE-B5A4-28973AC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E7ACB-0458-4DC1-BA9B-2715E06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9D0D8A-7311-4330-B046-2D91BED2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ED3A71-D156-459D-87D4-79F55910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2AC977-E363-46E0-8D73-4F30462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5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DED9E2-5A3D-47BC-BDF7-BCFEE598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DDD20F-4F4A-44D8-929B-3228EB4C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32E165-A293-4740-9568-8EC0CD6F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76D81-DF4B-4AA0-80EC-2E096662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1D39A-3160-40A7-B44B-05850900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E5BD55-8E55-47E2-B56E-081077B5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2B269-AB90-4DBF-8C20-AD14A57A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0B982-0C79-46D4-AC00-A666EC4F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D2B1DC-544C-4408-974A-79C32C5B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B4CF8-61B3-4218-A30B-4274816F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1C137A-1CB5-415E-9922-0B356987F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036D37-C97A-4544-94C6-9BBBF832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07A20-92AA-46DD-AFE4-90FE8E6B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F93A97-C5B5-4A1F-8139-E33DC640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E30A1-485D-4EA4-B5CB-00C5E8A0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15CE47-F324-4500-8013-901C0123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872196-50A7-4F6E-9747-EF58FCEF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C7D55-D75A-43F4-8627-CFFA6597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A8FB-7B66-4580-AEC1-1769F629FD0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6BF38-92C8-484A-827A-379641DE1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C00A7-2813-4E81-9347-DFCD4B78D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F4CC-A28C-4682-8C58-FFD15FC58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ADFBA-AF0C-4E7B-B511-2922A536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27462"/>
          </a:xfrm>
        </p:spPr>
        <p:txBody>
          <a:bodyPr>
            <a:normAutofit/>
          </a:bodyPr>
          <a:lstStyle/>
          <a:p>
            <a:r>
              <a:rPr lang="en-US" altLang="zh-TW" sz="5400" dirty="0" err="1"/>
              <a:t>Vmware</a:t>
            </a:r>
            <a:r>
              <a:rPr lang="en-US" altLang="zh-TW" sz="5400" dirty="0"/>
              <a:t> Workstation 15.5</a:t>
            </a:r>
            <a:r>
              <a:rPr lang="zh-TW" altLang="en-US" sz="5400" dirty="0"/>
              <a:t>安裝</a:t>
            </a:r>
            <a:r>
              <a:rPr lang="en-US" altLang="zh-TW" sz="5400" dirty="0"/>
              <a:t>Ubuntu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8F99E-6FD9-49FC-BC7E-F25BDAF3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7463"/>
            <a:ext cx="12192000" cy="593053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5D162E-45D9-46D3-A023-8E1ECFAD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62"/>
            <a:ext cx="12192000" cy="59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67F74-ACB3-42E6-B2C3-F1709D64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/>
          <a:lstStyle/>
          <a:p>
            <a:pPr algn="ctr"/>
            <a:r>
              <a:rPr lang="zh-TW" altLang="en-US" dirty="0"/>
              <a:t>虛擬機各項設定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CD5C03-FAE6-4856-A239-D176CFE47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12192000" cy="5956299"/>
          </a:xfrm>
        </p:spPr>
      </p:pic>
    </p:spTree>
    <p:extLst>
      <p:ext uri="{BB962C8B-B14F-4D97-AF65-F5344CB8AC3E}">
        <p14:creationId xmlns:p14="http://schemas.microsoft.com/office/powerpoint/2010/main" val="39396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836B2-172C-46C0-9F6F-EFCA888F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876299"/>
          </a:xfrm>
        </p:spPr>
        <p:txBody>
          <a:bodyPr/>
          <a:lstStyle/>
          <a:p>
            <a:pPr algn="ctr"/>
            <a:r>
              <a:rPr lang="zh-TW" altLang="en-US" dirty="0"/>
              <a:t>改變開機韌體模式為</a:t>
            </a:r>
            <a:r>
              <a:rPr lang="en-US" altLang="zh-TW" dirty="0"/>
              <a:t>UEFI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C07AE2-F2D5-4DA5-9871-6CFF2817A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1999" cy="5981699"/>
          </a:xfrm>
        </p:spPr>
      </p:pic>
    </p:spTree>
    <p:extLst>
      <p:ext uri="{BB962C8B-B14F-4D97-AF65-F5344CB8AC3E}">
        <p14:creationId xmlns:p14="http://schemas.microsoft.com/office/powerpoint/2010/main" val="177099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4E0F-D284-43C4-8E77-9103E13D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Ubuntu 18.04.3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F9DE3D-6BA1-4F2D-8C49-582B9D4E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12192000" cy="5956300"/>
          </a:xfrm>
        </p:spPr>
      </p:pic>
    </p:spTree>
    <p:extLst>
      <p:ext uri="{BB962C8B-B14F-4D97-AF65-F5344CB8AC3E}">
        <p14:creationId xmlns:p14="http://schemas.microsoft.com/office/powerpoint/2010/main" val="30952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926AD-5213-4E40-B2CC-46EDD0A0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88800" cy="749299"/>
          </a:xfrm>
        </p:spPr>
        <p:txBody>
          <a:bodyPr/>
          <a:lstStyle/>
          <a:p>
            <a:pPr algn="ctr"/>
            <a:r>
              <a:rPr lang="zh-TW" altLang="en-US" dirty="0"/>
              <a:t>選擇安裝模式和是否安裝更新和第三方軟體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B99634-E4B1-40BC-9298-630951F4B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11988800" cy="6108700"/>
          </a:xfrm>
        </p:spPr>
      </p:pic>
    </p:spTree>
    <p:extLst>
      <p:ext uri="{BB962C8B-B14F-4D97-AF65-F5344CB8AC3E}">
        <p14:creationId xmlns:p14="http://schemas.microsoft.com/office/powerpoint/2010/main" val="255083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0B079-1BAF-45F0-BB07-0563294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/>
          <a:lstStyle/>
          <a:p>
            <a:pPr algn="ctr"/>
            <a:r>
              <a:rPr lang="zh-TW" altLang="en-US" dirty="0"/>
              <a:t>選擇如何分割硬碟</a:t>
            </a:r>
            <a:r>
              <a:rPr lang="en-US" altLang="zh-TW" dirty="0"/>
              <a:t>(</a:t>
            </a:r>
            <a:r>
              <a:rPr lang="zh-TW" altLang="en-US" dirty="0"/>
              <a:t>我懶得用小畫家加詳解了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372A71-E91A-4D66-963D-45D59E48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12192000" cy="5956300"/>
          </a:xfrm>
        </p:spPr>
      </p:pic>
    </p:spTree>
    <p:extLst>
      <p:ext uri="{BB962C8B-B14F-4D97-AF65-F5344CB8AC3E}">
        <p14:creationId xmlns:p14="http://schemas.microsoft.com/office/powerpoint/2010/main" val="197521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6E2DD-F06B-4AE0-8837-9FFD2906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499"/>
          </a:xfrm>
        </p:spPr>
        <p:txBody>
          <a:bodyPr/>
          <a:lstStyle/>
          <a:p>
            <a:pPr algn="ctr"/>
            <a:r>
              <a:rPr lang="zh-TW" altLang="en-US" dirty="0"/>
              <a:t>選擇時區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209F8-E8B4-4DC0-9FF9-2B81F6CFC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1"/>
            <a:ext cx="12103100" cy="5905500"/>
          </a:xfrm>
        </p:spPr>
      </p:pic>
    </p:spTree>
    <p:extLst>
      <p:ext uri="{BB962C8B-B14F-4D97-AF65-F5344CB8AC3E}">
        <p14:creationId xmlns:p14="http://schemas.microsoft.com/office/powerpoint/2010/main" val="2543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A1B92-66CE-4817-BBCC-3F70DA8D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899"/>
          </a:xfrm>
        </p:spPr>
        <p:txBody>
          <a:bodyPr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Root</a:t>
            </a:r>
            <a:r>
              <a:rPr lang="zh-TW" altLang="en-US" dirty="0"/>
              <a:t>帳號名稱和密碼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ACB7F4-9AF5-4601-A414-C5BB8815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6007099"/>
          </a:xfrm>
        </p:spPr>
      </p:pic>
    </p:spTree>
    <p:extLst>
      <p:ext uri="{BB962C8B-B14F-4D97-AF65-F5344CB8AC3E}">
        <p14:creationId xmlns:p14="http://schemas.microsoft.com/office/powerpoint/2010/main" val="238482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91075-56BE-4963-BCEF-1B106C84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77700" cy="863599"/>
          </a:xfrm>
        </p:spPr>
        <p:txBody>
          <a:bodyPr/>
          <a:lstStyle/>
          <a:p>
            <a:pPr algn="ctr"/>
            <a:r>
              <a:rPr lang="zh-TW" altLang="en-US" dirty="0"/>
              <a:t>安裝完成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7F46B3-A63D-41F6-BAA3-FA64082E5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63600"/>
            <a:ext cx="12077700" cy="5994399"/>
          </a:xfrm>
        </p:spPr>
      </p:pic>
    </p:spTree>
    <p:extLst>
      <p:ext uri="{BB962C8B-B14F-4D97-AF65-F5344CB8AC3E}">
        <p14:creationId xmlns:p14="http://schemas.microsoft.com/office/powerpoint/2010/main" val="24396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50FF-18BA-4AAC-9844-99C6FF78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39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 err="1"/>
              <a:t>Vmware</a:t>
            </a:r>
            <a:r>
              <a:rPr lang="en-US" altLang="zh-TW" dirty="0"/>
              <a:t> Tools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ED1427-BEA5-46E4-9DC3-8023250C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398"/>
            <a:ext cx="12192000" cy="6070601"/>
          </a:xfrm>
        </p:spPr>
      </p:pic>
    </p:spTree>
    <p:extLst>
      <p:ext uri="{BB962C8B-B14F-4D97-AF65-F5344CB8AC3E}">
        <p14:creationId xmlns:p14="http://schemas.microsoft.com/office/powerpoint/2010/main" val="3700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2C12C-8308-4A19-9790-0D366A00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709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安裝更新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32E8AB-6A51-4F52-B99E-61D214812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12192000" cy="5930899"/>
          </a:xfrm>
        </p:spPr>
      </p:pic>
    </p:spTree>
    <p:extLst>
      <p:ext uri="{BB962C8B-B14F-4D97-AF65-F5344CB8AC3E}">
        <p14:creationId xmlns:p14="http://schemas.microsoft.com/office/powerpoint/2010/main" val="139468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AEBCF-E4C4-4DE7-908F-67F8EC42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33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選擇作業系統</a:t>
            </a:r>
            <a:r>
              <a:rPr lang="en-US" altLang="zh-TW" dirty="0"/>
              <a:t>—Ubuntu 64Bit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FF7489-EF44-4778-B95E-660BF640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299"/>
            <a:ext cx="12192000" cy="5473701"/>
          </a:xfrm>
        </p:spPr>
      </p:pic>
    </p:spTree>
    <p:extLst>
      <p:ext uri="{BB962C8B-B14F-4D97-AF65-F5344CB8AC3E}">
        <p14:creationId xmlns:p14="http://schemas.microsoft.com/office/powerpoint/2010/main" val="106232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B6B03-E914-47BB-895E-B8195EE4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Ubuntu</a:t>
            </a:r>
            <a:r>
              <a:rPr lang="zh-TW" altLang="en-US" dirty="0"/>
              <a:t>預裝軟體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D3388-985A-4AFA-BFD2-F22447BA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nano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nano (</a:t>
            </a:r>
            <a:r>
              <a:rPr lang="zh-TW" altLang="en-US" dirty="0"/>
              <a:t>純文字編輯</a:t>
            </a:r>
            <a:endParaRPr lang="en-US" altLang="zh-TW" dirty="0"/>
          </a:p>
          <a:p>
            <a:r>
              <a:rPr lang="zh-TW" altLang="en-US" dirty="0"/>
              <a:t>安裝</a:t>
            </a:r>
            <a:r>
              <a:rPr lang="en-US" altLang="zh-TW" dirty="0"/>
              <a:t>vim.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vim(</a:t>
            </a:r>
            <a:r>
              <a:rPr lang="zh-TW" altLang="en-US" dirty="0"/>
              <a:t>純文字編輯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安裝</a:t>
            </a:r>
            <a:r>
              <a:rPr lang="en-US" altLang="zh-TW" dirty="0"/>
              <a:t>samba</a:t>
            </a:r>
            <a:r>
              <a:rPr lang="zh-TW" altLang="en-US" dirty="0"/>
              <a:t>網路芳鄰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samba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system-config-samba</a:t>
            </a:r>
          </a:p>
          <a:p>
            <a:endParaRPr lang="en-US" altLang="zh-TW" dirty="0"/>
          </a:p>
          <a:p>
            <a:r>
              <a:rPr lang="zh-TW" altLang="en-US" dirty="0"/>
              <a:t>安裝</a:t>
            </a:r>
            <a:r>
              <a:rPr lang="en-US" altLang="zh-TW" dirty="0"/>
              <a:t>curl</a:t>
            </a:r>
          </a:p>
          <a:p>
            <a:pPr marL="0" indent="0">
              <a:buNone/>
            </a:pPr>
            <a:r>
              <a:rPr lang="en-US" altLang="zh-TW" dirty="0"/>
              <a:t>   apt-get install curl -y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13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42D25-8DFC-4FCB-8107-0C20FBF4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09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將虛擬機器轉為</a:t>
            </a:r>
            <a:r>
              <a:rPr lang="en-US" altLang="zh-TW" dirty="0"/>
              <a:t>ova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537324-7D0C-49B7-BB5F-D493FFE66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6184900"/>
          </a:xfrm>
        </p:spPr>
      </p:pic>
    </p:spTree>
    <p:extLst>
      <p:ext uri="{BB962C8B-B14F-4D97-AF65-F5344CB8AC3E}">
        <p14:creationId xmlns:p14="http://schemas.microsoft.com/office/powerpoint/2010/main" val="170664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56ED9-CA90-4380-A4DE-0C6ADD54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3899"/>
          </a:xfrm>
        </p:spPr>
        <p:txBody>
          <a:bodyPr/>
          <a:lstStyle/>
          <a:p>
            <a:pPr algn="ctr"/>
            <a:r>
              <a:rPr lang="en-US" altLang="zh-TW" dirty="0" err="1"/>
              <a:t>vmx</a:t>
            </a:r>
            <a:r>
              <a:rPr lang="zh-TW" altLang="en-US" dirty="0"/>
              <a:t>轉</a:t>
            </a:r>
            <a:r>
              <a:rPr lang="en-US" altLang="zh-TW" dirty="0"/>
              <a:t>ova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89A63-4739-44E7-A333-F0F37A43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3900"/>
            <a:ext cx="12192000" cy="6134099"/>
          </a:xfrm>
        </p:spPr>
        <p:txBody>
          <a:bodyPr/>
          <a:lstStyle/>
          <a:p>
            <a:r>
              <a:rPr lang="zh-TW" altLang="en-US" dirty="0"/>
              <a:t>點選虛擬機器左上角的</a:t>
            </a:r>
            <a:r>
              <a:rPr lang="en-US" altLang="zh-TW" dirty="0"/>
              <a:t>File</a:t>
            </a:r>
            <a:r>
              <a:rPr lang="zh-TW" altLang="en-US" dirty="0"/>
              <a:t>按下去</a:t>
            </a:r>
            <a:endParaRPr lang="en-US" altLang="zh-TW" dirty="0"/>
          </a:p>
          <a:p>
            <a:r>
              <a:rPr lang="en-US" altLang="zh-TW" dirty="0"/>
              <a:t>Export to ova</a:t>
            </a:r>
          </a:p>
          <a:p>
            <a:r>
              <a:rPr lang="zh-TW" altLang="en-US"/>
              <a:t>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03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4641F-F582-4409-8F35-C0CEC2F7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9299"/>
          </a:xfrm>
        </p:spPr>
        <p:txBody>
          <a:bodyPr/>
          <a:lstStyle/>
          <a:p>
            <a:pPr algn="ctr"/>
            <a:r>
              <a:rPr lang="zh-TW" altLang="en-US" dirty="0"/>
              <a:t>選擇安裝位置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95494CD-D8D7-45B0-A5C9-DD3CC159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12191999" cy="6108699"/>
          </a:xfrm>
        </p:spPr>
      </p:pic>
    </p:spTree>
    <p:extLst>
      <p:ext uri="{BB962C8B-B14F-4D97-AF65-F5344CB8AC3E}">
        <p14:creationId xmlns:p14="http://schemas.microsoft.com/office/powerpoint/2010/main" val="819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4EF00-1BE9-402A-A3B4-0678DD2D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4699"/>
          </a:xfrm>
        </p:spPr>
        <p:txBody>
          <a:bodyPr/>
          <a:lstStyle/>
          <a:p>
            <a:pPr algn="ctr"/>
            <a:r>
              <a:rPr lang="zh-TW" altLang="en-US" dirty="0"/>
              <a:t>設定虛擬機使用記憶體大小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2B80BF-29F5-4C0A-9033-93E4E649B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12191999" cy="6083300"/>
          </a:xfrm>
        </p:spPr>
      </p:pic>
    </p:spTree>
    <p:extLst>
      <p:ext uri="{BB962C8B-B14F-4D97-AF65-F5344CB8AC3E}">
        <p14:creationId xmlns:p14="http://schemas.microsoft.com/office/powerpoint/2010/main" val="63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7A110-217F-49DD-99ED-DBB199BD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199"/>
          </a:xfrm>
        </p:spPr>
        <p:txBody>
          <a:bodyPr/>
          <a:lstStyle/>
          <a:p>
            <a:pPr algn="ctr"/>
            <a:r>
              <a:rPr lang="zh-TW" altLang="en-US" dirty="0"/>
              <a:t>選擇虛擬機器網路類型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22D786-3E69-4F3D-B326-F78763E1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2000" cy="5994400"/>
          </a:xfrm>
        </p:spPr>
      </p:pic>
    </p:spTree>
    <p:extLst>
      <p:ext uri="{BB962C8B-B14F-4D97-AF65-F5344CB8AC3E}">
        <p14:creationId xmlns:p14="http://schemas.microsoft.com/office/powerpoint/2010/main" val="13826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7D1AF-BE63-4757-AAEE-6AD86717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1399"/>
          </a:xfrm>
        </p:spPr>
        <p:txBody>
          <a:bodyPr/>
          <a:lstStyle/>
          <a:p>
            <a:pPr algn="ctr"/>
            <a:r>
              <a:rPr lang="zh-TW" altLang="en-US" dirty="0"/>
              <a:t>選擇虛擬機器</a:t>
            </a:r>
            <a:r>
              <a:rPr lang="en-US" altLang="zh-TW" dirty="0"/>
              <a:t>I/O</a:t>
            </a:r>
            <a:r>
              <a:rPr lang="zh-TW" altLang="en-US" dirty="0"/>
              <a:t>控制器型號</a:t>
            </a:r>
            <a:r>
              <a:rPr lang="en-US" altLang="zh-TW" dirty="0"/>
              <a:t>(IDE/SATA/SAS/SCSI)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4E6A26-1FE1-42EE-B58B-30ED30F1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92000" cy="5816599"/>
          </a:xfrm>
        </p:spPr>
      </p:pic>
    </p:spTree>
    <p:extLst>
      <p:ext uri="{BB962C8B-B14F-4D97-AF65-F5344CB8AC3E}">
        <p14:creationId xmlns:p14="http://schemas.microsoft.com/office/powerpoint/2010/main" val="73244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D1315-8DEC-44A8-899D-834D9B83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899"/>
          </a:xfrm>
        </p:spPr>
        <p:txBody>
          <a:bodyPr/>
          <a:lstStyle/>
          <a:p>
            <a:pPr algn="ctr"/>
            <a:r>
              <a:rPr lang="zh-TW" altLang="en-US" dirty="0"/>
              <a:t>選擇磁碟種類</a:t>
            </a:r>
            <a:r>
              <a:rPr lang="en-US" altLang="zh-TW" dirty="0"/>
              <a:t>(IDE/SCSI/SATA/</a:t>
            </a:r>
            <a:r>
              <a:rPr lang="en-US" altLang="zh-TW" dirty="0" err="1"/>
              <a:t>NVMe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D91396-9418-4A83-A16D-B1530A960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1999" cy="6007100"/>
          </a:xfrm>
        </p:spPr>
      </p:pic>
    </p:spTree>
    <p:extLst>
      <p:ext uri="{BB962C8B-B14F-4D97-AF65-F5344CB8AC3E}">
        <p14:creationId xmlns:p14="http://schemas.microsoft.com/office/powerpoint/2010/main" val="313926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C186-1074-41C1-9216-E69A167C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952499"/>
          </a:xfrm>
        </p:spPr>
        <p:txBody>
          <a:bodyPr/>
          <a:lstStyle/>
          <a:p>
            <a:pPr algn="ctr"/>
            <a:r>
              <a:rPr lang="zh-TW" altLang="en-US" dirty="0"/>
              <a:t>選擇磁碟來源或新增虛擬磁碟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590A20-0B83-41B3-AA95-97501FDC7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1999" cy="5905500"/>
          </a:xfrm>
        </p:spPr>
      </p:pic>
    </p:spTree>
    <p:extLst>
      <p:ext uri="{BB962C8B-B14F-4D97-AF65-F5344CB8AC3E}">
        <p14:creationId xmlns:p14="http://schemas.microsoft.com/office/powerpoint/2010/main" val="11609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0A7C9-3948-4C11-8821-46E64571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799"/>
          </a:xfrm>
        </p:spPr>
        <p:txBody>
          <a:bodyPr/>
          <a:lstStyle/>
          <a:p>
            <a:pPr algn="ctr"/>
            <a:r>
              <a:rPr lang="zh-TW" altLang="en-US" dirty="0"/>
              <a:t>虛擬機器硬碟容量設定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B2D1D2-02F6-4C97-A6EE-436B93F0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1"/>
            <a:ext cx="12192000" cy="6045200"/>
          </a:xfrm>
        </p:spPr>
      </p:pic>
    </p:spTree>
    <p:extLst>
      <p:ext uri="{BB962C8B-B14F-4D97-AF65-F5344CB8AC3E}">
        <p14:creationId xmlns:p14="http://schemas.microsoft.com/office/powerpoint/2010/main" val="11888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184</Words>
  <Application>Microsoft Office PowerPoint</Application>
  <PresentationFormat>寬螢幕</PresentationFormat>
  <Paragraphs>38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Vmware Workstation 15.5安裝Ubuntu</vt:lpstr>
      <vt:lpstr>選擇作業系統—Ubuntu 64Bit</vt:lpstr>
      <vt:lpstr>選擇安裝位置</vt:lpstr>
      <vt:lpstr>設定虛擬機使用記憶體大小</vt:lpstr>
      <vt:lpstr>選擇虛擬機器網路類型</vt:lpstr>
      <vt:lpstr>選擇虛擬機器I/O控制器型號(IDE/SATA/SAS/SCSI)</vt:lpstr>
      <vt:lpstr>選擇磁碟種類(IDE/SCSI/SATA/NVMe)</vt:lpstr>
      <vt:lpstr>選擇磁碟來源或新增虛擬磁碟</vt:lpstr>
      <vt:lpstr>虛擬機器硬碟容量設定</vt:lpstr>
      <vt:lpstr>虛擬機各項設定</vt:lpstr>
      <vt:lpstr>改變開機韌體模式為UEFI</vt:lpstr>
      <vt:lpstr>安裝Ubuntu 18.04.3 </vt:lpstr>
      <vt:lpstr>選擇安裝模式和是否安裝更新和第三方軟體</vt:lpstr>
      <vt:lpstr>選擇如何分割硬碟(我懶得用小畫家加詳解了</vt:lpstr>
      <vt:lpstr>選擇時區</vt:lpstr>
      <vt:lpstr>設定Root帳號名稱和密碼</vt:lpstr>
      <vt:lpstr>安裝完成</vt:lpstr>
      <vt:lpstr>安裝Vmware Tools</vt:lpstr>
      <vt:lpstr>安裝更新</vt:lpstr>
      <vt:lpstr>Ubuntu預裝軟體</vt:lpstr>
      <vt:lpstr>將虛擬機器轉為ova</vt:lpstr>
      <vt:lpstr>vmx轉ova方法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Workstation 15.5安裝Ubuntu</dc:title>
  <dc:creator>ChenBill</dc:creator>
  <cp:lastModifiedBy>ChenBill</cp:lastModifiedBy>
  <cp:revision>18</cp:revision>
  <dcterms:created xsi:type="dcterms:W3CDTF">2019-10-03T07:32:03Z</dcterms:created>
  <dcterms:modified xsi:type="dcterms:W3CDTF">2019-10-03T10:10:18Z</dcterms:modified>
</cp:coreProperties>
</file>