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3C99-76DB-492B-9674-6B8A461BC1CD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4A5-6797-4EC2-A5F1-411E1539F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7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3C99-76DB-492B-9674-6B8A461BC1CD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4A5-6797-4EC2-A5F1-411E1539F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47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3C99-76DB-492B-9674-6B8A461BC1CD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4A5-6797-4EC2-A5F1-411E1539F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83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3C99-76DB-492B-9674-6B8A461BC1CD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4A5-6797-4EC2-A5F1-411E1539F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33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3C99-76DB-492B-9674-6B8A461BC1CD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4A5-6797-4EC2-A5F1-411E1539F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70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3C99-76DB-492B-9674-6B8A461BC1CD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4A5-6797-4EC2-A5F1-411E1539F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95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3C99-76DB-492B-9674-6B8A461BC1CD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4A5-6797-4EC2-A5F1-411E1539F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53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3C99-76DB-492B-9674-6B8A461BC1CD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4A5-6797-4EC2-A5F1-411E1539F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07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3C99-76DB-492B-9674-6B8A461BC1CD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4A5-6797-4EC2-A5F1-411E1539F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76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3C99-76DB-492B-9674-6B8A461BC1CD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4A5-6797-4EC2-A5F1-411E1539F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71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3C99-76DB-492B-9674-6B8A461BC1CD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4A5-6797-4EC2-A5F1-411E1539F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07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B3C99-76DB-492B-9674-6B8A461BC1CD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6A4A5-6797-4EC2-A5F1-411E1539F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22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98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C:\Users\KSUIE\Desktop\擷取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05" y="0"/>
            <a:ext cx="918270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68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C:\Users\KSUIE\Desktop\擷取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58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 descr="C:\Users\KSUIE\Desktop\擷取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32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C:\Users\KSUIE\Desktop\擷取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84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 descr="C:\Users\KSUIE\Desktop\擷取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64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65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91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73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如螢幕大小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陳柏元</dc:creator>
  <cp:lastModifiedBy>KSUIE</cp:lastModifiedBy>
  <cp:revision>3</cp:revision>
  <dcterms:created xsi:type="dcterms:W3CDTF">2019-10-17T02:05:57Z</dcterms:created>
  <dcterms:modified xsi:type="dcterms:W3CDTF">2019-10-17T04:00:17Z</dcterms:modified>
</cp:coreProperties>
</file>