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0693400" cy="7562850"/>
  <p:notesSz cx="10693400" cy="75628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12" d="100"/>
          <a:sy n="112" d="100"/>
        </p:scale>
        <p:origin x="164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692130" cy="75603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" y="4817363"/>
            <a:ext cx="3630167" cy="27429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5966" y="2668777"/>
            <a:ext cx="7681467" cy="268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63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21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47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57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716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13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83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37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76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961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0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23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25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211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74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90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78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96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34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41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77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1540</Words>
  <Application>Microsoft Macintosh PowerPoint</Application>
  <PresentationFormat>自定义</PresentationFormat>
  <Paragraphs>308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楷体</vt:lpstr>
      <vt:lpstr>Calibri</vt:lpstr>
      <vt:lpstr>Tahoma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小人小样</dc:creator>
  <cp:lastModifiedBy> </cp:lastModifiedBy>
  <cp:revision>10</cp:revision>
  <dcterms:created xsi:type="dcterms:W3CDTF">2020-02-23T13:52:01Z</dcterms:created>
  <dcterms:modified xsi:type="dcterms:W3CDTF">2020-02-23T16:24:43Z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2020-02-23T00:00:00Z</vt:filetime>
  </property>
  <property fmtid="{D5CDD505-2E9C-101B-9397-08002B2CF9AE}" pid="3" name="Creator">
    <vt:lpwstr>WPS 文字</vt:lpwstr>
  </property>
  <property fmtid="{D5CDD505-2E9C-101B-9397-08002B2CF9AE}" pid="4" name="LastSaved">
    <vt:filetime>2020-02-23T00:00:00Z</vt:filetime>
  </property>
  <property fmtid="{D5CDD505-2E9C-101B-9397-08002B2CF9AE}" pid="5" name="KSOProductBuildVer">
    <vt:lpwstr>2052-11.1.0.9339</vt:lpwstr>
  </property>
</Properties>
</file>