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0693400" cy="7562850"/>
  <p:notesSz cx="106934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12" d="100"/>
          <a:sy n="112" d="100"/>
        </p:scale>
        <p:origin x="164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2130" cy="7560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" y="4817363"/>
            <a:ext cx="3630167" cy="27429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966" y="2668777"/>
            <a:ext cx="7681467" cy="268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Junhao Liao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63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Yanyi Cai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21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Qingrui Wu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47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Siqi Yin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57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Yunman Tan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71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Qingrui Meng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3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Yilie Xie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83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Moqing Jin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37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Ziqing Tang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76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Yue Luo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96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Ziyan Zhou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0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Jinxuan He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23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Xiangrui Zhang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25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Chengyou Han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211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Zixi 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74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Wencong Huang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90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Zili Liu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78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Dikang Wen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96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Zhirui Yang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34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Senyu Cai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41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Rui Xiong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77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89F8-9C8D-A24E-BF2B-125F084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A9D2-CC73-B340-98E7-0F7A1F6D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A681F-3049-3746-B61E-2B0A6C8A91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4475" y="0"/>
            <a:ext cx="11182350" cy="756285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E57F52B-35B3-0348-B67A-3A0BE3BD3B40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499616" y="2524125"/>
            <a:ext cx="7991475" cy="4533900"/>
          </a:xfrm>
          <a:prstGeom prst="rect">
            <a:avLst/>
          </a:prstGeom>
          <a:noFill/>
          <a:ln w="12700">
            <a:solidFill>
              <a:schemeClr val="accent6">
                <a:lumMod val="100000"/>
                <a:lumOff val="0"/>
                <a:alpha val="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lt1">
                    <a:lumMod val="100000"/>
                    <a:lumOff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u="sng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u="sng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同学：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在华附大运学校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月份“停课不停学”第一周语文学习中，表现优异，被评为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语文</a:t>
            </a:r>
            <a:r>
              <a:rPr lang="zh-CN" altLang="en-US" sz="35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小标兵</a:t>
            </a:r>
            <a:r>
              <a:rPr lang="en-US" sz="35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60705">
              <a:spcAft>
                <a:spcPts val="1000"/>
              </a:spcAft>
            </a:pP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特发此状，以资鼓励！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华附大运学校一（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）班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b="1" dirty="0">
                <a:effectLst/>
                <a:latin typeface="楷体" panose="02010609060101010101" pitchFamily="49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200" b="1" dirty="0"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sz="2200" b="1" dirty="0">
                <a:effectLst/>
                <a:latin typeface="Tahoma" panose="020B060403050404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sz="22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35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sz="11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1F03C0-5B28-5943-91C3-C5AAED34A2D7}"/>
              </a:ext>
            </a:extLst>
          </p:cNvPr>
          <p:cNvSpPr txBox="1"/>
          <p:nvPr/>
        </p:nvSpPr>
        <p:spPr>
          <a:xfrm>
            <a:off x="1612900" y="2562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Lingyue 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1540</Words>
  <Application>Microsoft Macintosh PowerPoint</Application>
  <PresentationFormat>自定义</PresentationFormat>
  <Paragraphs>308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楷体</vt:lpstr>
      <vt:lpstr>Calibri</vt:lpstr>
      <vt:lpstr>Tahoma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小人小样</dc:creator>
  <cp:lastModifiedBy> </cp:lastModifiedBy>
  <cp:revision>10</cp:revision>
  <dcterms:created xsi:type="dcterms:W3CDTF">2020-02-23T13:52:01Z</dcterms:created>
  <dcterms:modified xsi:type="dcterms:W3CDTF">2020-02-23T16:24:43Z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2020-02-23T00:00:00Z</vt:filetime>
  </property>
  <property fmtid="{D5CDD505-2E9C-101B-9397-08002B2CF9AE}" pid="3" name="Creator">
    <vt:lpwstr>WPS 文字</vt:lpwstr>
  </property>
  <property fmtid="{D5CDD505-2E9C-101B-9397-08002B2CF9AE}" pid="4" name="LastSaved">
    <vt:filetime>2020-02-23T00:00:00Z</vt:filetime>
  </property>
  <property fmtid="{D5CDD505-2E9C-101B-9397-08002B2CF9AE}" pid="5" name="KSOProductBuildVer">
    <vt:lpwstr>2052-11.1.0.9339</vt:lpwstr>
  </property>
</Properties>
</file>