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64" r:id="rId3"/>
    <p:sldId id="257" r:id="rId4"/>
    <p:sldId id="266" r:id="rId5"/>
    <p:sldId id="259" r:id="rId6"/>
    <p:sldId id="258" r:id="rId7"/>
    <p:sldId id="263" r:id="rId8"/>
    <p:sldId id="260" r:id="rId9"/>
    <p:sldId id="261" r:id="rId10"/>
    <p:sldId id="262"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54531-0C29-4E2E-B6D3-747A8DFBE58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8BCE3CD-E0CF-4257-98C7-421C9D88EA27}">
      <dgm:prSet custT="1"/>
      <dgm:spPr/>
      <dgm:t>
        <a:bodyPr/>
        <a:lstStyle/>
        <a:p>
          <a:r>
            <a:rPr lang="en-US" sz="1600" b="0" dirty="0"/>
            <a:t>Beautiful is better than ugly.</a:t>
          </a:r>
        </a:p>
      </dgm:t>
    </dgm:pt>
    <dgm:pt modelId="{9B233379-1D44-4C32-9FB6-E55FD650745B}" type="parTrans" cxnId="{E9B74F35-5665-4C68-B58A-4A6F1ABD329D}">
      <dgm:prSet/>
      <dgm:spPr/>
      <dgm:t>
        <a:bodyPr/>
        <a:lstStyle/>
        <a:p>
          <a:endParaRPr lang="en-US"/>
        </a:p>
      </dgm:t>
    </dgm:pt>
    <dgm:pt modelId="{28404139-D78B-4236-AB11-AAA590F430BE}" type="sibTrans" cxnId="{E9B74F35-5665-4C68-B58A-4A6F1ABD329D}">
      <dgm:prSet/>
      <dgm:spPr/>
      <dgm:t>
        <a:bodyPr/>
        <a:lstStyle/>
        <a:p>
          <a:endParaRPr lang="en-US"/>
        </a:p>
      </dgm:t>
    </dgm:pt>
    <dgm:pt modelId="{A9EE6403-D4B2-41BA-899A-7AE186BF9664}">
      <dgm:prSet custT="1"/>
      <dgm:spPr/>
      <dgm:t>
        <a:bodyPr/>
        <a:lstStyle/>
        <a:p>
          <a:r>
            <a:rPr lang="en-US" sz="1600" b="0" dirty="0"/>
            <a:t>Explicit is better than implicit.</a:t>
          </a:r>
        </a:p>
      </dgm:t>
    </dgm:pt>
    <dgm:pt modelId="{56EA1293-8CFA-4488-A43D-668163F37CD9}" type="parTrans" cxnId="{1ACB659C-B185-4351-957C-3273AA851FA6}">
      <dgm:prSet/>
      <dgm:spPr/>
      <dgm:t>
        <a:bodyPr/>
        <a:lstStyle/>
        <a:p>
          <a:endParaRPr lang="en-US"/>
        </a:p>
      </dgm:t>
    </dgm:pt>
    <dgm:pt modelId="{B377151E-DE83-485E-A47F-F4487960B0D1}" type="sibTrans" cxnId="{1ACB659C-B185-4351-957C-3273AA851FA6}">
      <dgm:prSet/>
      <dgm:spPr/>
      <dgm:t>
        <a:bodyPr/>
        <a:lstStyle/>
        <a:p>
          <a:endParaRPr lang="en-US"/>
        </a:p>
      </dgm:t>
    </dgm:pt>
    <dgm:pt modelId="{AED52460-8174-4865-89CC-FEAA3C368998}">
      <dgm:prSet custT="1"/>
      <dgm:spPr/>
      <dgm:t>
        <a:bodyPr/>
        <a:lstStyle/>
        <a:p>
          <a:r>
            <a:rPr lang="en-US" sz="1600" b="0"/>
            <a:t>Simple is better than complex.</a:t>
          </a:r>
        </a:p>
      </dgm:t>
    </dgm:pt>
    <dgm:pt modelId="{424CEE00-D8C3-4D54-BC7C-56E6374FFF85}" type="parTrans" cxnId="{23059CBC-636B-4642-9FCA-E39AD21C7CCA}">
      <dgm:prSet/>
      <dgm:spPr/>
      <dgm:t>
        <a:bodyPr/>
        <a:lstStyle/>
        <a:p>
          <a:endParaRPr lang="en-US"/>
        </a:p>
      </dgm:t>
    </dgm:pt>
    <dgm:pt modelId="{0BCE73FA-71FF-418C-A84D-617760B166AF}" type="sibTrans" cxnId="{23059CBC-636B-4642-9FCA-E39AD21C7CCA}">
      <dgm:prSet/>
      <dgm:spPr/>
      <dgm:t>
        <a:bodyPr/>
        <a:lstStyle/>
        <a:p>
          <a:endParaRPr lang="en-US"/>
        </a:p>
      </dgm:t>
    </dgm:pt>
    <dgm:pt modelId="{C2933D7C-91C8-4A76-8A5B-FB76E167F6E3}">
      <dgm:prSet custT="1"/>
      <dgm:spPr/>
      <dgm:t>
        <a:bodyPr/>
        <a:lstStyle/>
        <a:p>
          <a:r>
            <a:rPr lang="en-US" sz="1600" b="0"/>
            <a:t>Complex is better than complicated.</a:t>
          </a:r>
        </a:p>
      </dgm:t>
    </dgm:pt>
    <dgm:pt modelId="{0FBD7EB7-9EC0-4837-8323-FEF3217E4BE0}" type="parTrans" cxnId="{3D4DF5F8-E92D-4744-B9D8-08AF09A1F1C9}">
      <dgm:prSet/>
      <dgm:spPr/>
      <dgm:t>
        <a:bodyPr/>
        <a:lstStyle/>
        <a:p>
          <a:endParaRPr lang="en-US"/>
        </a:p>
      </dgm:t>
    </dgm:pt>
    <dgm:pt modelId="{C40477FD-4723-490E-878B-8FE28992C586}" type="sibTrans" cxnId="{3D4DF5F8-E92D-4744-B9D8-08AF09A1F1C9}">
      <dgm:prSet/>
      <dgm:spPr/>
      <dgm:t>
        <a:bodyPr/>
        <a:lstStyle/>
        <a:p>
          <a:endParaRPr lang="en-US"/>
        </a:p>
      </dgm:t>
    </dgm:pt>
    <dgm:pt modelId="{360CF0AD-85F3-48FF-B6D8-5151D34AB3EB}">
      <dgm:prSet custT="1"/>
      <dgm:spPr/>
      <dgm:t>
        <a:bodyPr/>
        <a:lstStyle/>
        <a:p>
          <a:r>
            <a:rPr lang="en-US" sz="1600" b="0"/>
            <a:t>Flat is better than nested.</a:t>
          </a:r>
        </a:p>
      </dgm:t>
    </dgm:pt>
    <dgm:pt modelId="{95EBE52C-8360-4E51-B419-957F7732BA57}" type="parTrans" cxnId="{96C61566-540D-4FC1-A9E8-9586C8477C88}">
      <dgm:prSet/>
      <dgm:spPr/>
      <dgm:t>
        <a:bodyPr/>
        <a:lstStyle/>
        <a:p>
          <a:endParaRPr lang="en-US"/>
        </a:p>
      </dgm:t>
    </dgm:pt>
    <dgm:pt modelId="{DD78D66A-3620-4EC0-8674-E7F522D28EF9}" type="sibTrans" cxnId="{96C61566-540D-4FC1-A9E8-9586C8477C88}">
      <dgm:prSet/>
      <dgm:spPr/>
      <dgm:t>
        <a:bodyPr/>
        <a:lstStyle/>
        <a:p>
          <a:endParaRPr lang="en-US"/>
        </a:p>
      </dgm:t>
    </dgm:pt>
    <dgm:pt modelId="{C89763DF-E1ED-4C83-B9BA-0EA77A13540A}">
      <dgm:prSet custT="1"/>
      <dgm:spPr/>
      <dgm:t>
        <a:bodyPr/>
        <a:lstStyle/>
        <a:p>
          <a:r>
            <a:rPr lang="en-US" sz="1600" b="0"/>
            <a:t>Sparse is better than dense.</a:t>
          </a:r>
        </a:p>
      </dgm:t>
    </dgm:pt>
    <dgm:pt modelId="{B9F8AB28-305F-43A6-8114-A633AEE9A9EA}" type="parTrans" cxnId="{984A68CD-EF4D-4E8F-B426-A0ABD68D5D03}">
      <dgm:prSet/>
      <dgm:spPr/>
      <dgm:t>
        <a:bodyPr/>
        <a:lstStyle/>
        <a:p>
          <a:endParaRPr lang="en-US"/>
        </a:p>
      </dgm:t>
    </dgm:pt>
    <dgm:pt modelId="{912F61A8-5FF5-40F1-BFB5-1EA606AC17E1}" type="sibTrans" cxnId="{984A68CD-EF4D-4E8F-B426-A0ABD68D5D03}">
      <dgm:prSet/>
      <dgm:spPr/>
      <dgm:t>
        <a:bodyPr/>
        <a:lstStyle/>
        <a:p>
          <a:endParaRPr lang="en-US"/>
        </a:p>
      </dgm:t>
    </dgm:pt>
    <dgm:pt modelId="{402EED6F-3831-48F0-876C-B5BA885C3F2F}">
      <dgm:prSet custT="1"/>
      <dgm:spPr/>
      <dgm:t>
        <a:bodyPr/>
        <a:lstStyle/>
        <a:p>
          <a:r>
            <a:rPr lang="en-US" sz="1600" b="0"/>
            <a:t>Readability counts.</a:t>
          </a:r>
        </a:p>
      </dgm:t>
    </dgm:pt>
    <dgm:pt modelId="{277574BB-C6FC-4309-8662-8E887CFE8BC3}" type="parTrans" cxnId="{CF8F37A1-597F-471D-B8CC-C7FBBB1B7DCB}">
      <dgm:prSet/>
      <dgm:spPr/>
      <dgm:t>
        <a:bodyPr/>
        <a:lstStyle/>
        <a:p>
          <a:endParaRPr lang="en-US"/>
        </a:p>
      </dgm:t>
    </dgm:pt>
    <dgm:pt modelId="{A79CD9CC-CD31-4DB8-9F55-DB35FE9259F3}" type="sibTrans" cxnId="{CF8F37A1-597F-471D-B8CC-C7FBBB1B7DCB}">
      <dgm:prSet/>
      <dgm:spPr/>
      <dgm:t>
        <a:bodyPr/>
        <a:lstStyle/>
        <a:p>
          <a:endParaRPr lang="en-US"/>
        </a:p>
      </dgm:t>
    </dgm:pt>
    <dgm:pt modelId="{7D1BB924-65A4-4FEE-B4B9-C4E9152F4CB6}">
      <dgm:prSet custT="1"/>
      <dgm:spPr/>
      <dgm:t>
        <a:bodyPr/>
        <a:lstStyle/>
        <a:p>
          <a:r>
            <a:rPr lang="en-US" sz="1600" b="0"/>
            <a:t>Special cases aren't special enough to break the rules.</a:t>
          </a:r>
        </a:p>
      </dgm:t>
    </dgm:pt>
    <dgm:pt modelId="{438C7AEA-AC78-48EA-9A33-8DE0636BE6B5}" type="parTrans" cxnId="{64B9265D-8AFE-44F0-93FA-E550A077A49B}">
      <dgm:prSet/>
      <dgm:spPr/>
      <dgm:t>
        <a:bodyPr/>
        <a:lstStyle/>
        <a:p>
          <a:endParaRPr lang="en-US"/>
        </a:p>
      </dgm:t>
    </dgm:pt>
    <dgm:pt modelId="{8E229BF3-3700-4951-8EB2-E3DFD5C88572}" type="sibTrans" cxnId="{64B9265D-8AFE-44F0-93FA-E550A077A49B}">
      <dgm:prSet/>
      <dgm:spPr/>
      <dgm:t>
        <a:bodyPr/>
        <a:lstStyle/>
        <a:p>
          <a:endParaRPr lang="en-US"/>
        </a:p>
      </dgm:t>
    </dgm:pt>
    <dgm:pt modelId="{4A1E3B95-F27F-4434-89AB-5DD08BE68453}">
      <dgm:prSet custT="1"/>
      <dgm:spPr/>
      <dgm:t>
        <a:bodyPr/>
        <a:lstStyle/>
        <a:p>
          <a:r>
            <a:rPr lang="en-US" sz="1600" b="0"/>
            <a:t>Although practicality beats purity.</a:t>
          </a:r>
        </a:p>
      </dgm:t>
    </dgm:pt>
    <dgm:pt modelId="{AE8F250F-5BA3-40C8-8326-B3BD6E70DBA7}" type="parTrans" cxnId="{8DEB9CBA-03CE-45B1-A449-FA5A0A306205}">
      <dgm:prSet/>
      <dgm:spPr/>
      <dgm:t>
        <a:bodyPr/>
        <a:lstStyle/>
        <a:p>
          <a:endParaRPr lang="en-US"/>
        </a:p>
      </dgm:t>
    </dgm:pt>
    <dgm:pt modelId="{15D715C6-3BC7-4373-B710-F4B5DCAFDD6F}" type="sibTrans" cxnId="{8DEB9CBA-03CE-45B1-A449-FA5A0A306205}">
      <dgm:prSet/>
      <dgm:spPr/>
      <dgm:t>
        <a:bodyPr/>
        <a:lstStyle/>
        <a:p>
          <a:endParaRPr lang="en-US"/>
        </a:p>
      </dgm:t>
    </dgm:pt>
    <dgm:pt modelId="{001CF997-1C6C-429D-8F34-FA6A4E550D20}">
      <dgm:prSet custT="1"/>
      <dgm:spPr/>
      <dgm:t>
        <a:bodyPr/>
        <a:lstStyle/>
        <a:p>
          <a:r>
            <a:rPr lang="en-US" sz="1600" b="0"/>
            <a:t>Errors should never pass silently.</a:t>
          </a:r>
        </a:p>
      </dgm:t>
    </dgm:pt>
    <dgm:pt modelId="{D7B71E02-A0B8-408A-8D92-D69911C71709}" type="parTrans" cxnId="{B46CE8C8-8C3E-4CBA-92FD-AEFCEDAF8BDD}">
      <dgm:prSet/>
      <dgm:spPr/>
      <dgm:t>
        <a:bodyPr/>
        <a:lstStyle/>
        <a:p>
          <a:endParaRPr lang="en-US"/>
        </a:p>
      </dgm:t>
    </dgm:pt>
    <dgm:pt modelId="{25242D54-C8B7-407E-976A-BC39F24DD6FF}" type="sibTrans" cxnId="{B46CE8C8-8C3E-4CBA-92FD-AEFCEDAF8BDD}">
      <dgm:prSet/>
      <dgm:spPr/>
      <dgm:t>
        <a:bodyPr/>
        <a:lstStyle/>
        <a:p>
          <a:endParaRPr lang="en-US"/>
        </a:p>
      </dgm:t>
    </dgm:pt>
    <dgm:pt modelId="{D1E4D33A-6CE0-47E6-B32F-9DFF93E10419}">
      <dgm:prSet custT="1"/>
      <dgm:spPr/>
      <dgm:t>
        <a:bodyPr/>
        <a:lstStyle/>
        <a:p>
          <a:r>
            <a:rPr lang="en-US" sz="1600" b="0"/>
            <a:t>Unless explicitly silenced.</a:t>
          </a:r>
        </a:p>
      </dgm:t>
    </dgm:pt>
    <dgm:pt modelId="{FAE64D3F-D646-4E90-B4C8-E43FC38FBD67}" type="parTrans" cxnId="{1F6238E3-E664-4C76-AE94-3CCF56131B71}">
      <dgm:prSet/>
      <dgm:spPr/>
      <dgm:t>
        <a:bodyPr/>
        <a:lstStyle/>
        <a:p>
          <a:endParaRPr lang="en-US"/>
        </a:p>
      </dgm:t>
    </dgm:pt>
    <dgm:pt modelId="{13C4E1F9-3167-45EB-A833-95EE97980F67}" type="sibTrans" cxnId="{1F6238E3-E664-4C76-AE94-3CCF56131B71}">
      <dgm:prSet/>
      <dgm:spPr/>
      <dgm:t>
        <a:bodyPr/>
        <a:lstStyle/>
        <a:p>
          <a:endParaRPr lang="en-US"/>
        </a:p>
      </dgm:t>
    </dgm:pt>
    <dgm:pt modelId="{8FC1413F-060E-4F15-9D91-F15A5B79E2D9}">
      <dgm:prSet custT="1"/>
      <dgm:spPr/>
      <dgm:t>
        <a:bodyPr/>
        <a:lstStyle/>
        <a:p>
          <a:r>
            <a:rPr lang="en-US" sz="1600" b="0"/>
            <a:t>In the face of ambiguity, refuse the temptation to guess.</a:t>
          </a:r>
        </a:p>
      </dgm:t>
    </dgm:pt>
    <dgm:pt modelId="{7E3A1895-6482-49CF-96FB-7AC4A6CD7E2F}" type="parTrans" cxnId="{68DA4BCC-FC62-457F-B9B2-A73DB4CF4044}">
      <dgm:prSet/>
      <dgm:spPr/>
      <dgm:t>
        <a:bodyPr/>
        <a:lstStyle/>
        <a:p>
          <a:endParaRPr lang="en-US"/>
        </a:p>
      </dgm:t>
    </dgm:pt>
    <dgm:pt modelId="{3F394A64-3B9A-4B82-B566-9CA2EFF9E7B4}" type="sibTrans" cxnId="{68DA4BCC-FC62-457F-B9B2-A73DB4CF4044}">
      <dgm:prSet/>
      <dgm:spPr/>
      <dgm:t>
        <a:bodyPr/>
        <a:lstStyle/>
        <a:p>
          <a:endParaRPr lang="en-US"/>
        </a:p>
      </dgm:t>
    </dgm:pt>
    <dgm:pt modelId="{12F1DA28-8228-48F3-BD02-8C6884094018}">
      <dgm:prSet custT="1"/>
      <dgm:spPr/>
      <dgm:t>
        <a:bodyPr/>
        <a:lstStyle/>
        <a:p>
          <a:r>
            <a:rPr lang="en-US" sz="1600" b="0"/>
            <a:t>There should be one-- and preferably only one --obvious way to do it.</a:t>
          </a:r>
        </a:p>
      </dgm:t>
    </dgm:pt>
    <dgm:pt modelId="{1DBE35F3-9075-4545-9AD2-5B3771FF7D4D}" type="parTrans" cxnId="{2021CE12-A1A3-4D17-93F0-5ED1D2432186}">
      <dgm:prSet/>
      <dgm:spPr/>
      <dgm:t>
        <a:bodyPr/>
        <a:lstStyle/>
        <a:p>
          <a:endParaRPr lang="en-US"/>
        </a:p>
      </dgm:t>
    </dgm:pt>
    <dgm:pt modelId="{B4D9029F-3874-4120-B574-15D24E9552FA}" type="sibTrans" cxnId="{2021CE12-A1A3-4D17-93F0-5ED1D2432186}">
      <dgm:prSet/>
      <dgm:spPr/>
      <dgm:t>
        <a:bodyPr/>
        <a:lstStyle/>
        <a:p>
          <a:endParaRPr lang="en-US"/>
        </a:p>
      </dgm:t>
    </dgm:pt>
    <dgm:pt modelId="{F388CE52-B1FB-4E09-B16A-4F0D1B70F41B}">
      <dgm:prSet custT="1"/>
      <dgm:spPr/>
      <dgm:t>
        <a:bodyPr/>
        <a:lstStyle/>
        <a:p>
          <a:r>
            <a:rPr lang="en-US" sz="1600" b="0" dirty="0"/>
            <a:t>Although that way may not be obvious at first unless you're Dutch.</a:t>
          </a:r>
        </a:p>
      </dgm:t>
    </dgm:pt>
    <dgm:pt modelId="{0C9FBE23-A82E-4E8E-A329-D8C7775D7BA7}" type="parTrans" cxnId="{F9E75408-5A14-4ABC-87C7-3D6B14960BB0}">
      <dgm:prSet/>
      <dgm:spPr/>
      <dgm:t>
        <a:bodyPr/>
        <a:lstStyle/>
        <a:p>
          <a:endParaRPr lang="en-US"/>
        </a:p>
      </dgm:t>
    </dgm:pt>
    <dgm:pt modelId="{BB95046A-283C-429D-8265-142CF03EF5A7}" type="sibTrans" cxnId="{F9E75408-5A14-4ABC-87C7-3D6B14960BB0}">
      <dgm:prSet/>
      <dgm:spPr/>
      <dgm:t>
        <a:bodyPr/>
        <a:lstStyle/>
        <a:p>
          <a:endParaRPr lang="en-US"/>
        </a:p>
      </dgm:t>
    </dgm:pt>
    <dgm:pt modelId="{DBABFEDA-5B10-403A-B3A5-34BB184F04BF}">
      <dgm:prSet custT="1"/>
      <dgm:spPr/>
      <dgm:t>
        <a:bodyPr/>
        <a:lstStyle/>
        <a:p>
          <a:r>
            <a:rPr lang="en-US" sz="1600" b="0"/>
            <a:t>Now is better than never.</a:t>
          </a:r>
        </a:p>
      </dgm:t>
    </dgm:pt>
    <dgm:pt modelId="{36954855-3B45-451A-ABCB-389E1057A43D}" type="parTrans" cxnId="{606EC05C-2E4E-4B7E-BA29-D207FF72A88A}">
      <dgm:prSet/>
      <dgm:spPr/>
      <dgm:t>
        <a:bodyPr/>
        <a:lstStyle/>
        <a:p>
          <a:endParaRPr lang="en-US"/>
        </a:p>
      </dgm:t>
    </dgm:pt>
    <dgm:pt modelId="{FFC681B5-46EF-41A2-AB15-3DE0FE192293}" type="sibTrans" cxnId="{606EC05C-2E4E-4B7E-BA29-D207FF72A88A}">
      <dgm:prSet/>
      <dgm:spPr/>
      <dgm:t>
        <a:bodyPr/>
        <a:lstStyle/>
        <a:p>
          <a:endParaRPr lang="en-US"/>
        </a:p>
      </dgm:t>
    </dgm:pt>
    <dgm:pt modelId="{5F177709-A6E4-47C2-8D27-AC9757D970D2}">
      <dgm:prSet custT="1"/>
      <dgm:spPr/>
      <dgm:t>
        <a:bodyPr/>
        <a:lstStyle/>
        <a:p>
          <a:r>
            <a:rPr lang="en-US" sz="1600" b="0"/>
            <a:t>Although never is often better than *right* now.</a:t>
          </a:r>
        </a:p>
      </dgm:t>
    </dgm:pt>
    <dgm:pt modelId="{F4C6FF52-FBA7-45D6-89E0-6DCAFAA51628}" type="parTrans" cxnId="{3426A880-D839-4B45-9010-3AF560611902}">
      <dgm:prSet/>
      <dgm:spPr/>
      <dgm:t>
        <a:bodyPr/>
        <a:lstStyle/>
        <a:p>
          <a:endParaRPr lang="en-US"/>
        </a:p>
      </dgm:t>
    </dgm:pt>
    <dgm:pt modelId="{93BA99BC-15CD-4F12-B843-F010C2400E7E}" type="sibTrans" cxnId="{3426A880-D839-4B45-9010-3AF560611902}">
      <dgm:prSet/>
      <dgm:spPr/>
      <dgm:t>
        <a:bodyPr/>
        <a:lstStyle/>
        <a:p>
          <a:endParaRPr lang="en-US"/>
        </a:p>
      </dgm:t>
    </dgm:pt>
    <dgm:pt modelId="{774E47C7-82DF-4C19-AF7B-BF184E36BD2A}">
      <dgm:prSet custT="1"/>
      <dgm:spPr/>
      <dgm:t>
        <a:bodyPr/>
        <a:lstStyle/>
        <a:p>
          <a:r>
            <a:rPr lang="en-US" sz="1600" b="0"/>
            <a:t>If the implementation is hard to explain, it's a bad idea.</a:t>
          </a:r>
        </a:p>
      </dgm:t>
    </dgm:pt>
    <dgm:pt modelId="{1CE24BC1-6EF4-449E-94E5-CBC3CA213EF5}" type="parTrans" cxnId="{B6CACDC4-CC17-4C2C-9605-DA253CF97B2B}">
      <dgm:prSet/>
      <dgm:spPr/>
      <dgm:t>
        <a:bodyPr/>
        <a:lstStyle/>
        <a:p>
          <a:endParaRPr lang="en-US"/>
        </a:p>
      </dgm:t>
    </dgm:pt>
    <dgm:pt modelId="{CFA32332-BE57-4E7C-AB50-6DDB5CF68F8C}" type="sibTrans" cxnId="{B6CACDC4-CC17-4C2C-9605-DA253CF97B2B}">
      <dgm:prSet/>
      <dgm:spPr/>
      <dgm:t>
        <a:bodyPr/>
        <a:lstStyle/>
        <a:p>
          <a:endParaRPr lang="en-US"/>
        </a:p>
      </dgm:t>
    </dgm:pt>
    <dgm:pt modelId="{2F26C0EC-7215-43A7-975D-6DDF80B37E76}">
      <dgm:prSet custT="1"/>
      <dgm:spPr/>
      <dgm:t>
        <a:bodyPr/>
        <a:lstStyle/>
        <a:p>
          <a:r>
            <a:rPr lang="en-US" sz="1600" b="0" dirty="0"/>
            <a:t>If the implementation is easy to explain, it may be a good idea.</a:t>
          </a:r>
        </a:p>
      </dgm:t>
    </dgm:pt>
    <dgm:pt modelId="{422C5902-4365-4C01-ADEA-2988803E45D4}" type="parTrans" cxnId="{9F84E4B7-10A6-45A1-923B-D91F5AD75E96}">
      <dgm:prSet/>
      <dgm:spPr/>
      <dgm:t>
        <a:bodyPr/>
        <a:lstStyle/>
        <a:p>
          <a:endParaRPr lang="en-US"/>
        </a:p>
      </dgm:t>
    </dgm:pt>
    <dgm:pt modelId="{C294DCB3-7F80-491A-8C53-8AAB32C0EF5B}" type="sibTrans" cxnId="{9F84E4B7-10A6-45A1-923B-D91F5AD75E96}">
      <dgm:prSet/>
      <dgm:spPr/>
      <dgm:t>
        <a:bodyPr/>
        <a:lstStyle/>
        <a:p>
          <a:endParaRPr lang="en-US"/>
        </a:p>
      </dgm:t>
    </dgm:pt>
    <dgm:pt modelId="{EBD231CC-5F9F-4A33-8C88-429F6DD18805}">
      <dgm:prSet custT="1"/>
      <dgm:spPr/>
      <dgm:t>
        <a:bodyPr/>
        <a:lstStyle/>
        <a:p>
          <a:r>
            <a:rPr lang="en-US" sz="1600" b="0" dirty="0"/>
            <a:t>Namespaces are one honking great idea -- let's do more of those!</a:t>
          </a:r>
        </a:p>
      </dgm:t>
    </dgm:pt>
    <dgm:pt modelId="{E18F895D-6F44-45FF-A5E1-5EBF0A15F5C8}" type="parTrans" cxnId="{F774415C-81AC-415D-B9C0-E28C3065DF5E}">
      <dgm:prSet/>
      <dgm:spPr/>
      <dgm:t>
        <a:bodyPr/>
        <a:lstStyle/>
        <a:p>
          <a:endParaRPr lang="en-US"/>
        </a:p>
      </dgm:t>
    </dgm:pt>
    <dgm:pt modelId="{93670990-F8C0-4859-96F1-1DB4DC31F3F4}" type="sibTrans" cxnId="{F774415C-81AC-415D-B9C0-E28C3065DF5E}">
      <dgm:prSet/>
      <dgm:spPr/>
      <dgm:t>
        <a:bodyPr/>
        <a:lstStyle/>
        <a:p>
          <a:endParaRPr lang="en-US"/>
        </a:p>
      </dgm:t>
    </dgm:pt>
    <dgm:pt modelId="{C24DE1D7-C777-4CA3-A119-4049E60C5ADF}" type="pres">
      <dgm:prSet presAssocID="{AB954531-0C29-4E2E-B6D3-747A8DFBE58F}" presName="vert0" presStyleCnt="0">
        <dgm:presLayoutVars>
          <dgm:dir/>
          <dgm:animOne val="branch"/>
          <dgm:animLvl val="lvl"/>
        </dgm:presLayoutVars>
      </dgm:prSet>
      <dgm:spPr/>
    </dgm:pt>
    <dgm:pt modelId="{D3CF0D45-496E-4620-9675-90ED4B182D68}" type="pres">
      <dgm:prSet presAssocID="{C8BCE3CD-E0CF-4257-98C7-421C9D88EA27}" presName="thickLine" presStyleLbl="alignNode1" presStyleIdx="0" presStyleCnt="19"/>
      <dgm:spPr/>
    </dgm:pt>
    <dgm:pt modelId="{D38CE037-BFAE-4D34-8357-1A5884BB22FA}" type="pres">
      <dgm:prSet presAssocID="{C8BCE3CD-E0CF-4257-98C7-421C9D88EA27}" presName="horz1" presStyleCnt="0"/>
      <dgm:spPr/>
    </dgm:pt>
    <dgm:pt modelId="{1A45CA5A-349F-414F-AEDB-3A660DAC675A}" type="pres">
      <dgm:prSet presAssocID="{C8BCE3CD-E0CF-4257-98C7-421C9D88EA27}" presName="tx1" presStyleLbl="revTx" presStyleIdx="0" presStyleCnt="19"/>
      <dgm:spPr/>
    </dgm:pt>
    <dgm:pt modelId="{2FA76C11-D24F-4746-8AEB-1A542FA5B68E}" type="pres">
      <dgm:prSet presAssocID="{C8BCE3CD-E0CF-4257-98C7-421C9D88EA27}" presName="vert1" presStyleCnt="0"/>
      <dgm:spPr/>
    </dgm:pt>
    <dgm:pt modelId="{FF26F099-B7FF-4CFE-BD6A-3A1304998704}" type="pres">
      <dgm:prSet presAssocID="{A9EE6403-D4B2-41BA-899A-7AE186BF9664}" presName="thickLine" presStyleLbl="alignNode1" presStyleIdx="1" presStyleCnt="19"/>
      <dgm:spPr/>
    </dgm:pt>
    <dgm:pt modelId="{A6029118-C72D-4E84-AEC8-35B1B49C79F4}" type="pres">
      <dgm:prSet presAssocID="{A9EE6403-D4B2-41BA-899A-7AE186BF9664}" presName="horz1" presStyleCnt="0"/>
      <dgm:spPr/>
    </dgm:pt>
    <dgm:pt modelId="{397C4085-618F-41E1-9598-7936AD77ED32}" type="pres">
      <dgm:prSet presAssocID="{A9EE6403-D4B2-41BA-899A-7AE186BF9664}" presName="tx1" presStyleLbl="revTx" presStyleIdx="1" presStyleCnt="19"/>
      <dgm:spPr/>
    </dgm:pt>
    <dgm:pt modelId="{763FF61C-B7D4-43AD-8805-F83F3CF5C51D}" type="pres">
      <dgm:prSet presAssocID="{A9EE6403-D4B2-41BA-899A-7AE186BF9664}" presName="vert1" presStyleCnt="0"/>
      <dgm:spPr/>
    </dgm:pt>
    <dgm:pt modelId="{ADFCA24D-420B-41DF-8AED-721B2463654B}" type="pres">
      <dgm:prSet presAssocID="{AED52460-8174-4865-89CC-FEAA3C368998}" presName="thickLine" presStyleLbl="alignNode1" presStyleIdx="2" presStyleCnt="19"/>
      <dgm:spPr/>
    </dgm:pt>
    <dgm:pt modelId="{8EB557F5-2CAE-4D0F-A1BB-B77AC5C8A520}" type="pres">
      <dgm:prSet presAssocID="{AED52460-8174-4865-89CC-FEAA3C368998}" presName="horz1" presStyleCnt="0"/>
      <dgm:spPr/>
    </dgm:pt>
    <dgm:pt modelId="{7C2A7AE1-6F6E-417D-809E-1274B9BA2CA0}" type="pres">
      <dgm:prSet presAssocID="{AED52460-8174-4865-89CC-FEAA3C368998}" presName="tx1" presStyleLbl="revTx" presStyleIdx="2" presStyleCnt="19"/>
      <dgm:spPr/>
    </dgm:pt>
    <dgm:pt modelId="{BBB4DDE0-6A92-47BD-9DB0-5AC60C8C1B96}" type="pres">
      <dgm:prSet presAssocID="{AED52460-8174-4865-89CC-FEAA3C368998}" presName="vert1" presStyleCnt="0"/>
      <dgm:spPr/>
    </dgm:pt>
    <dgm:pt modelId="{A0F59073-0CA6-43DC-94CB-C1A30B8F7653}" type="pres">
      <dgm:prSet presAssocID="{C2933D7C-91C8-4A76-8A5B-FB76E167F6E3}" presName="thickLine" presStyleLbl="alignNode1" presStyleIdx="3" presStyleCnt="19"/>
      <dgm:spPr/>
    </dgm:pt>
    <dgm:pt modelId="{45CD091A-E691-4A2A-AFB6-0191015BCC53}" type="pres">
      <dgm:prSet presAssocID="{C2933D7C-91C8-4A76-8A5B-FB76E167F6E3}" presName="horz1" presStyleCnt="0"/>
      <dgm:spPr/>
    </dgm:pt>
    <dgm:pt modelId="{29F6A54F-BC75-4AF1-8DC7-DEAED703294E}" type="pres">
      <dgm:prSet presAssocID="{C2933D7C-91C8-4A76-8A5B-FB76E167F6E3}" presName="tx1" presStyleLbl="revTx" presStyleIdx="3" presStyleCnt="19"/>
      <dgm:spPr/>
    </dgm:pt>
    <dgm:pt modelId="{56D42822-C7C0-4543-B605-3F3530B66D27}" type="pres">
      <dgm:prSet presAssocID="{C2933D7C-91C8-4A76-8A5B-FB76E167F6E3}" presName="vert1" presStyleCnt="0"/>
      <dgm:spPr/>
    </dgm:pt>
    <dgm:pt modelId="{5F9F7377-9FEB-40E4-8D10-632F2E67AD04}" type="pres">
      <dgm:prSet presAssocID="{360CF0AD-85F3-48FF-B6D8-5151D34AB3EB}" presName="thickLine" presStyleLbl="alignNode1" presStyleIdx="4" presStyleCnt="19"/>
      <dgm:spPr/>
    </dgm:pt>
    <dgm:pt modelId="{9A9EE2DB-3C28-4987-995C-6815DA4BEBC5}" type="pres">
      <dgm:prSet presAssocID="{360CF0AD-85F3-48FF-B6D8-5151D34AB3EB}" presName="horz1" presStyleCnt="0"/>
      <dgm:spPr/>
    </dgm:pt>
    <dgm:pt modelId="{44ADC3CA-256F-4B84-A0AF-E0DC32AF3DC9}" type="pres">
      <dgm:prSet presAssocID="{360CF0AD-85F3-48FF-B6D8-5151D34AB3EB}" presName="tx1" presStyleLbl="revTx" presStyleIdx="4" presStyleCnt="19"/>
      <dgm:spPr/>
    </dgm:pt>
    <dgm:pt modelId="{85956C7E-ECCA-4590-A06A-4F5FC5631A5E}" type="pres">
      <dgm:prSet presAssocID="{360CF0AD-85F3-48FF-B6D8-5151D34AB3EB}" presName="vert1" presStyleCnt="0"/>
      <dgm:spPr/>
    </dgm:pt>
    <dgm:pt modelId="{2BF4AC0D-7945-4999-A5EE-D1506E991AE9}" type="pres">
      <dgm:prSet presAssocID="{C89763DF-E1ED-4C83-B9BA-0EA77A13540A}" presName="thickLine" presStyleLbl="alignNode1" presStyleIdx="5" presStyleCnt="19"/>
      <dgm:spPr/>
    </dgm:pt>
    <dgm:pt modelId="{FBE68DDF-F011-4025-8457-DEEAAC417154}" type="pres">
      <dgm:prSet presAssocID="{C89763DF-E1ED-4C83-B9BA-0EA77A13540A}" presName="horz1" presStyleCnt="0"/>
      <dgm:spPr/>
    </dgm:pt>
    <dgm:pt modelId="{FD379EBB-D65A-4826-9FA6-00C3C9E0D9DC}" type="pres">
      <dgm:prSet presAssocID="{C89763DF-E1ED-4C83-B9BA-0EA77A13540A}" presName="tx1" presStyleLbl="revTx" presStyleIdx="5" presStyleCnt="19"/>
      <dgm:spPr/>
    </dgm:pt>
    <dgm:pt modelId="{70081AFA-8652-4AB5-BDE0-EEC4AB79E967}" type="pres">
      <dgm:prSet presAssocID="{C89763DF-E1ED-4C83-B9BA-0EA77A13540A}" presName="vert1" presStyleCnt="0"/>
      <dgm:spPr/>
    </dgm:pt>
    <dgm:pt modelId="{8640CA23-90AA-4386-A073-CCA948F2D978}" type="pres">
      <dgm:prSet presAssocID="{402EED6F-3831-48F0-876C-B5BA885C3F2F}" presName="thickLine" presStyleLbl="alignNode1" presStyleIdx="6" presStyleCnt="19"/>
      <dgm:spPr/>
    </dgm:pt>
    <dgm:pt modelId="{DD224862-D9AA-4026-A780-2A2B6ED51FBA}" type="pres">
      <dgm:prSet presAssocID="{402EED6F-3831-48F0-876C-B5BA885C3F2F}" presName="horz1" presStyleCnt="0"/>
      <dgm:spPr/>
    </dgm:pt>
    <dgm:pt modelId="{72E944F2-A737-4A2F-8345-6FB6368CDD08}" type="pres">
      <dgm:prSet presAssocID="{402EED6F-3831-48F0-876C-B5BA885C3F2F}" presName="tx1" presStyleLbl="revTx" presStyleIdx="6" presStyleCnt="19"/>
      <dgm:spPr/>
    </dgm:pt>
    <dgm:pt modelId="{4CB87540-726B-441B-B488-4E65A6261FF9}" type="pres">
      <dgm:prSet presAssocID="{402EED6F-3831-48F0-876C-B5BA885C3F2F}" presName="vert1" presStyleCnt="0"/>
      <dgm:spPr/>
    </dgm:pt>
    <dgm:pt modelId="{5EFB0459-E3B1-4814-B2C6-A630AF57C9C5}" type="pres">
      <dgm:prSet presAssocID="{7D1BB924-65A4-4FEE-B4B9-C4E9152F4CB6}" presName="thickLine" presStyleLbl="alignNode1" presStyleIdx="7" presStyleCnt="19"/>
      <dgm:spPr/>
    </dgm:pt>
    <dgm:pt modelId="{E476B3C4-4A9D-45EE-957E-36BDC45CCE14}" type="pres">
      <dgm:prSet presAssocID="{7D1BB924-65A4-4FEE-B4B9-C4E9152F4CB6}" presName="horz1" presStyleCnt="0"/>
      <dgm:spPr/>
    </dgm:pt>
    <dgm:pt modelId="{0ABB543A-4005-4059-8AEF-82944F13AED4}" type="pres">
      <dgm:prSet presAssocID="{7D1BB924-65A4-4FEE-B4B9-C4E9152F4CB6}" presName="tx1" presStyleLbl="revTx" presStyleIdx="7" presStyleCnt="19"/>
      <dgm:spPr/>
    </dgm:pt>
    <dgm:pt modelId="{5934C8B3-56E9-4089-AAE9-71B1DA1D5AB4}" type="pres">
      <dgm:prSet presAssocID="{7D1BB924-65A4-4FEE-B4B9-C4E9152F4CB6}" presName="vert1" presStyleCnt="0"/>
      <dgm:spPr/>
    </dgm:pt>
    <dgm:pt modelId="{89549229-0571-47BD-9609-9149CEF12250}" type="pres">
      <dgm:prSet presAssocID="{4A1E3B95-F27F-4434-89AB-5DD08BE68453}" presName="thickLine" presStyleLbl="alignNode1" presStyleIdx="8" presStyleCnt="19"/>
      <dgm:spPr/>
    </dgm:pt>
    <dgm:pt modelId="{A22B7ED6-7985-4659-A183-9F07F515AB4D}" type="pres">
      <dgm:prSet presAssocID="{4A1E3B95-F27F-4434-89AB-5DD08BE68453}" presName="horz1" presStyleCnt="0"/>
      <dgm:spPr/>
    </dgm:pt>
    <dgm:pt modelId="{4479DF75-A98D-49A1-88B7-E0FBCF8483E1}" type="pres">
      <dgm:prSet presAssocID="{4A1E3B95-F27F-4434-89AB-5DD08BE68453}" presName="tx1" presStyleLbl="revTx" presStyleIdx="8" presStyleCnt="19"/>
      <dgm:spPr/>
    </dgm:pt>
    <dgm:pt modelId="{5F0030DD-12F5-4F20-BA58-EF2DD88D6F19}" type="pres">
      <dgm:prSet presAssocID="{4A1E3B95-F27F-4434-89AB-5DD08BE68453}" presName="vert1" presStyleCnt="0"/>
      <dgm:spPr/>
    </dgm:pt>
    <dgm:pt modelId="{206D644E-FF89-4353-A016-B3965ABBF34F}" type="pres">
      <dgm:prSet presAssocID="{001CF997-1C6C-429D-8F34-FA6A4E550D20}" presName="thickLine" presStyleLbl="alignNode1" presStyleIdx="9" presStyleCnt="19"/>
      <dgm:spPr/>
    </dgm:pt>
    <dgm:pt modelId="{9F4F3A1F-B9FB-4858-9F21-F17453994FC5}" type="pres">
      <dgm:prSet presAssocID="{001CF997-1C6C-429D-8F34-FA6A4E550D20}" presName="horz1" presStyleCnt="0"/>
      <dgm:spPr/>
    </dgm:pt>
    <dgm:pt modelId="{CD25468F-5D1E-4BA0-AF99-C840589D8819}" type="pres">
      <dgm:prSet presAssocID="{001CF997-1C6C-429D-8F34-FA6A4E550D20}" presName="tx1" presStyleLbl="revTx" presStyleIdx="9" presStyleCnt="19"/>
      <dgm:spPr/>
    </dgm:pt>
    <dgm:pt modelId="{3B358D7C-60F9-4C7C-8C34-D34DC7D74F7C}" type="pres">
      <dgm:prSet presAssocID="{001CF997-1C6C-429D-8F34-FA6A4E550D20}" presName="vert1" presStyleCnt="0"/>
      <dgm:spPr/>
    </dgm:pt>
    <dgm:pt modelId="{7FB7362A-E765-4577-82D8-4FD7300FCDB3}" type="pres">
      <dgm:prSet presAssocID="{D1E4D33A-6CE0-47E6-B32F-9DFF93E10419}" presName="thickLine" presStyleLbl="alignNode1" presStyleIdx="10" presStyleCnt="19"/>
      <dgm:spPr/>
    </dgm:pt>
    <dgm:pt modelId="{0DF39CF4-CD13-4AC9-968D-8C6B27DE7635}" type="pres">
      <dgm:prSet presAssocID="{D1E4D33A-6CE0-47E6-B32F-9DFF93E10419}" presName="horz1" presStyleCnt="0"/>
      <dgm:spPr/>
    </dgm:pt>
    <dgm:pt modelId="{C070C860-B971-406F-BC9D-EFCAA5CACD8F}" type="pres">
      <dgm:prSet presAssocID="{D1E4D33A-6CE0-47E6-B32F-9DFF93E10419}" presName="tx1" presStyleLbl="revTx" presStyleIdx="10" presStyleCnt="19"/>
      <dgm:spPr/>
    </dgm:pt>
    <dgm:pt modelId="{A920E067-6D46-4E84-B83E-A79D4FC13A86}" type="pres">
      <dgm:prSet presAssocID="{D1E4D33A-6CE0-47E6-B32F-9DFF93E10419}" presName="vert1" presStyleCnt="0"/>
      <dgm:spPr/>
    </dgm:pt>
    <dgm:pt modelId="{D14F5FF0-3E3B-48A1-B0A7-9C8A6DB3DAC4}" type="pres">
      <dgm:prSet presAssocID="{8FC1413F-060E-4F15-9D91-F15A5B79E2D9}" presName="thickLine" presStyleLbl="alignNode1" presStyleIdx="11" presStyleCnt="19"/>
      <dgm:spPr/>
    </dgm:pt>
    <dgm:pt modelId="{9B2A3554-1A09-4658-9C92-AA9E84120E35}" type="pres">
      <dgm:prSet presAssocID="{8FC1413F-060E-4F15-9D91-F15A5B79E2D9}" presName="horz1" presStyleCnt="0"/>
      <dgm:spPr/>
    </dgm:pt>
    <dgm:pt modelId="{201AB9C7-4C31-44E5-8C70-B9A429886152}" type="pres">
      <dgm:prSet presAssocID="{8FC1413F-060E-4F15-9D91-F15A5B79E2D9}" presName="tx1" presStyleLbl="revTx" presStyleIdx="11" presStyleCnt="19"/>
      <dgm:spPr/>
    </dgm:pt>
    <dgm:pt modelId="{9682E4FA-5CEE-45CB-8156-93F661C4D95B}" type="pres">
      <dgm:prSet presAssocID="{8FC1413F-060E-4F15-9D91-F15A5B79E2D9}" presName="vert1" presStyleCnt="0"/>
      <dgm:spPr/>
    </dgm:pt>
    <dgm:pt modelId="{C1C7CAB6-1D2A-4F10-9AEC-523B1DC2A101}" type="pres">
      <dgm:prSet presAssocID="{12F1DA28-8228-48F3-BD02-8C6884094018}" presName="thickLine" presStyleLbl="alignNode1" presStyleIdx="12" presStyleCnt="19"/>
      <dgm:spPr/>
    </dgm:pt>
    <dgm:pt modelId="{C1F34E28-D1FB-4E67-8334-B1594E48C459}" type="pres">
      <dgm:prSet presAssocID="{12F1DA28-8228-48F3-BD02-8C6884094018}" presName="horz1" presStyleCnt="0"/>
      <dgm:spPr/>
    </dgm:pt>
    <dgm:pt modelId="{0FD70EDC-471F-41EF-B924-DB420D3698B9}" type="pres">
      <dgm:prSet presAssocID="{12F1DA28-8228-48F3-BD02-8C6884094018}" presName="tx1" presStyleLbl="revTx" presStyleIdx="12" presStyleCnt="19"/>
      <dgm:spPr/>
    </dgm:pt>
    <dgm:pt modelId="{B5CCC8EE-A776-4BEB-807F-3423A71F4F5E}" type="pres">
      <dgm:prSet presAssocID="{12F1DA28-8228-48F3-BD02-8C6884094018}" presName="vert1" presStyleCnt="0"/>
      <dgm:spPr/>
    </dgm:pt>
    <dgm:pt modelId="{3AD30C75-C8D0-4283-AB5D-2E248E6ECAE2}" type="pres">
      <dgm:prSet presAssocID="{F388CE52-B1FB-4E09-B16A-4F0D1B70F41B}" presName="thickLine" presStyleLbl="alignNode1" presStyleIdx="13" presStyleCnt="19"/>
      <dgm:spPr/>
    </dgm:pt>
    <dgm:pt modelId="{ACD70F77-075E-4DD6-ACF8-10BA2B883A9B}" type="pres">
      <dgm:prSet presAssocID="{F388CE52-B1FB-4E09-B16A-4F0D1B70F41B}" presName="horz1" presStyleCnt="0"/>
      <dgm:spPr/>
    </dgm:pt>
    <dgm:pt modelId="{63E97D8B-5F3E-483D-AD24-2A1DA51911BB}" type="pres">
      <dgm:prSet presAssocID="{F388CE52-B1FB-4E09-B16A-4F0D1B70F41B}" presName="tx1" presStyleLbl="revTx" presStyleIdx="13" presStyleCnt="19"/>
      <dgm:spPr/>
    </dgm:pt>
    <dgm:pt modelId="{8EFF3F48-06D3-41AB-8FD4-7106225C689E}" type="pres">
      <dgm:prSet presAssocID="{F388CE52-B1FB-4E09-B16A-4F0D1B70F41B}" presName="vert1" presStyleCnt="0"/>
      <dgm:spPr/>
    </dgm:pt>
    <dgm:pt modelId="{954A36C4-DE47-4203-94E7-2553BABE26A7}" type="pres">
      <dgm:prSet presAssocID="{DBABFEDA-5B10-403A-B3A5-34BB184F04BF}" presName="thickLine" presStyleLbl="alignNode1" presStyleIdx="14" presStyleCnt="19"/>
      <dgm:spPr/>
    </dgm:pt>
    <dgm:pt modelId="{3CD0643C-CF56-458B-BC80-DC4FC015B5CD}" type="pres">
      <dgm:prSet presAssocID="{DBABFEDA-5B10-403A-B3A5-34BB184F04BF}" presName="horz1" presStyleCnt="0"/>
      <dgm:spPr/>
    </dgm:pt>
    <dgm:pt modelId="{983AB025-CF0E-49F6-B207-D9E9147538A9}" type="pres">
      <dgm:prSet presAssocID="{DBABFEDA-5B10-403A-B3A5-34BB184F04BF}" presName="tx1" presStyleLbl="revTx" presStyleIdx="14" presStyleCnt="19"/>
      <dgm:spPr/>
    </dgm:pt>
    <dgm:pt modelId="{20411A99-23A4-457A-80AB-7813488292BC}" type="pres">
      <dgm:prSet presAssocID="{DBABFEDA-5B10-403A-B3A5-34BB184F04BF}" presName="vert1" presStyleCnt="0"/>
      <dgm:spPr/>
    </dgm:pt>
    <dgm:pt modelId="{1FE477D3-CCBF-4C03-BF2F-EDBFE4E36CA9}" type="pres">
      <dgm:prSet presAssocID="{5F177709-A6E4-47C2-8D27-AC9757D970D2}" presName="thickLine" presStyleLbl="alignNode1" presStyleIdx="15" presStyleCnt="19"/>
      <dgm:spPr/>
    </dgm:pt>
    <dgm:pt modelId="{4749478E-6448-4D45-A2FE-7352CCA93861}" type="pres">
      <dgm:prSet presAssocID="{5F177709-A6E4-47C2-8D27-AC9757D970D2}" presName="horz1" presStyleCnt="0"/>
      <dgm:spPr/>
    </dgm:pt>
    <dgm:pt modelId="{739F0426-533D-4936-B83E-E4E102526752}" type="pres">
      <dgm:prSet presAssocID="{5F177709-A6E4-47C2-8D27-AC9757D970D2}" presName="tx1" presStyleLbl="revTx" presStyleIdx="15" presStyleCnt="19"/>
      <dgm:spPr/>
    </dgm:pt>
    <dgm:pt modelId="{39A428D6-F10C-464B-9651-AE435CDE54EA}" type="pres">
      <dgm:prSet presAssocID="{5F177709-A6E4-47C2-8D27-AC9757D970D2}" presName="vert1" presStyleCnt="0"/>
      <dgm:spPr/>
    </dgm:pt>
    <dgm:pt modelId="{37868308-64E8-4A2D-B23F-69CBD07DA161}" type="pres">
      <dgm:prSet presAssocID="{774E47C7-82DF-4C19-AF7B-BF184E36BD2A}" presName="thickLine" presStyleLbl="alignNode1" presStyleIdx="16" presStyleCnt="19"/>
      <dgm:spPr/>
    </dgm:pt>
    <dgm:pt modelId="{5C03A37D-E9A5-416B-ACEA-6459106C4EA2}" type="pres">
      <dgm:prSet presAssocID="{774E47C7-82DF-4C19-AF7B-BF184E36BD2A}" presName="horz1" presStyleCnt="0"/>
      <dgm:spPr/>
    </dgm:pt>
    <dgm:pt modelId="{962F9C33-5903-4C80-9DE1-2DDFC4E12215}" type="pres">
      <dgm:prSet presAssocID="{774E47C7-82DF-4C19-AF7B-BF184E36BD2A}" presName="tx1" presStyleLbl="revTx" presStyleIdx="16" presStyleCnt="19"/>
      <dgm:spPr/>
    </dgm:pt>
    <dgm:pt modelId="{D1B68013-35A6-44A1-A2D9-1EF21428E37F}" type="pres">
      <dgm:prSet presAssocID="{774E47C7-82DF-4C19-AF7B-BF184E36BD2A}" presName="vert1" presStyleCnt="0"/>
      <dgm:spPr/>
    </dgm:pt>
    <dgm:pt modelId="{B659479E-6004-479A-832E-83E580F32C7E}" type="pres">
      <dgm:prSet presAssocID="{2F26C0EC-7215-43A7-975D-6DDF80B37E76}" presName="thickLine" presStyleLbl="alignNode1" presStyleIdx="17" presStyleCnt="19"/>
      <dgm:spPr/>
    </dgm:pt>
    <dgm:pt modelId="{939C3A60-CE27-43BD-A319-A3566B1221F4}" type="pres">
      <dgm:prSet presAssocID="{2F26C0EC-7215-43A7-975D-6DDF80B37E76}" presName="horz1" presStyleCnt="0"/>
      <dgm:spPr/>
    </dgm:pt>
    <dgm:pt modelId="{D4E3D13E-7331-4D85-A8FC-38DCFD20FD29}" type="pres">
      <dgm:prSet presAssocID="{2F26C0EC-7215-43A7-975D-6DDF80B37E76}" presName="tx1" presStyleLbl="revTx" presStyleIdx="17" presStyleCnt="19"/>
      <dgm:spPr/>
    </dgm:pt>
    <dgm:pt modelId="{EB29A5F1-2A81-4F96-AD39-13214237D0FD}" type="pres">
      <dgm:prSet presAssocID="{2F26C0EC-7215-43A7-975D-6DDF80B37E76}" presName="vert1" presStyleCnt="0"/>
      <dgm:spPr/>
    </dgm:pt>
    <dgm:pt modelId="{BDACB67F-9F91-455F-B28E-E4CD68C86EC6}" type="pres">
      <dgm:prSet presAssocID="{EBD231CC-5F9F-4A33-8C88-429F6DD18805}" presName="thickLine" presStyleLbl="alignNode1" presStyleIdx="18" presStyleCnt="19"/>
      <dgm:spPr/>
    </dgm:pt>
    <dgm:pt modelId="{0E034D32-8C2F-4221-BBB0-4EDB2C0835E2}" type="pres">
      <dgm:prSet presAssocID="{EBD231CC-5F9F-4A33-8C88-429F6DD18805}" presName="horz1" presStyleCnt="0"/>
      <dgm:spPr/>
    </dgm:pt>
    <dgm:pt modelId="{E24404E6-3A76-4014-BC9E-484610062742}" type="pres">
      <dgm:prSet presAssocID="{EBD231CC-5F9F-4A33-8C88-429F6DD18805}" presName="tx1" presStyleLbl="revTx" presStyleIdx="18" presStyleCnt="19"/>
      <dgm:spPr/>
    </dgm:pt>
    <dgm:pt modelId="{5FDF9207-8FF1-4989-8050-EAE76914D614}" type="pres">
      <dgm:prSet presAssocID="{EBD231CC-5F9F-4A33-8C88-429F6DD18805}" presName="vert1" presStyleCnt="0"/>
      <dgm:spPr/>
    </dgm:pt>
  </dgm:ptLst>
  <dgm:cxnLst>
    <dgm:cxn modelId="{F9E75408-5A14-4ABC-87C7-3D6B14960BB0}" srcId="{AB954531-0C29-4E2E-B6D3-747A8DFBE58F}" destId="{F388CE52-B1FB-4E09-B16A-4F0D1B70F41B}" srcOrd="13" destOrd="0" parTransId="{0C9FBE23-A82E-4E8E-A329-D8C7775D7BA7}" sibTransId="{BB95046A-283C-429D-8265-142CF03EF5A7}"/>
    <dgm:cxn modelId="{2021CE12-A1A3-4D17-93F0-5ED1D2432186}" srcId="{AB954531-0C29-4E2E-B6D3-747A8DFBE58F}" destId="{12F1DA28-8228-48F3-BD02-8C6884094018}" srcOrd="12" destOrd="0" parTransId="{1DBE35F3-9075-4545-9AD2-5B3771FF7D4D}" sibTransId="{B4D9029F-3874-4120-B574-15D24E9552FA}"/>
    <dgm:cxn modelId="{61993B2C-3328-42B2-961E-13E043B6515C}" type="presOf" srcId="{C8BCE3CD-E0CF-4257-98C7-421C9D88EA27}" destId="{1A45CA5A-349F-414F-AEDB-3A660DAC675A}" srcOrd="0" destOrd="0" presId="urn:microsoft.com/office/officeart/2008/layout/LinedList"/>
    <dgm:cxn modelId="{5AE05234-1C59-429A-AE01-D3EF03145289}" type="presOf" srcId="{DBABFEDA-5B10-403A-B3A5-34BB184F04BF}" destId="{983AB025-CF0E-49F6-B207-D9E9147538A9}" srcOrd="0" destOrd="0" presId="urn:microsoft.com/office/officeart/2008/layout/LinedList"/>
    <dgm:cxn modelId="{E9B74F35-5665-4C68-B58A-4A6F1ABD329D}" srcId="{AB954531-0C29-4E2E-B6D3-747A8DFBE58F}" destId="{C8BCE3CD-E0CF-4257-98C7-421C9D88EA27}" srcOrd="0" destOrd="0" parTransId="{9B233379-1D44-4C32-9FB6-E55FD650745B}" sibTransId="{28404139-D78B-4236-AB11-AAA590F430BE}"/>
    <dgm:cxn modelId="{EEEA9735-F12D-444F-B8D2-2FBAE5B3EA09}" type="presOf" srcId="{001CF997-1C6C-429D-8F34-FA6A4E550D20}" destId="{CD25468F-5D1E-4BA0-AF99-C840589D8819}" srcOrd="0" destOrd="0" presId="urn:microsoft.com/office/officeart/2008/layout/LinedList"/>
    <dgm:cxn modelId="{3903163F-BC64-418E-A5D3-DB11ACD6EB06}" type="presOf" srcId="{7D1BB924-65A4-4FEE-B4B9-C4E9152F4CB6}" destId="{0ABB543A-4005-4059-8AEF-82944F13AED4}" srcOrd="0" destOrd="0" presId="urn:microsoft.com/office/officeart/2008/layout/LinedList"/>
    <dgm:cxn modelId="{F774415C-81AC-415D-B9C0-E28C3065DF5E}" srcId="{AB954531-0C29-4E2E-B6D3-747A8DFBE58F}" destId="{EBD231CC-5F9F-4A33-8C88-429F6DD18805}" srcOrd="18" destOrd="0" parTransId="{E18F895D-6F44-45FF-A5E1-5EBF0A15F5C8}" sibTransId="{93670990-F8C0-4859-96F1-1DB4DC31F3F4}"/>
    <dgm:cxn modelId="{606EC05C-2E4E-4B7E-BA29-D207FF72A88A}" srcId="{AB954531-0C29-4E2E-B6D3-747A8DFBE58F}" destId="{DBABFEDA-5B10-403A-B3A5-34BB184F04BF}" srcOrd="14" destOrd="0" parTransId="{36954855-3B45-451A-ABCB-389E1057A43D}" sibTransId="{FFC681B5-46EF-41A2-AB15-3DE0FE192293}"/>
    <dgm:cxn modelId="{64B9265D-8AFE-44F0-93FA-E550A077A49B}" srcId="{AB954531-0C29-4E2E-B6D3-747A8DFBE58F}" destId="{7D1BB924-65A4-4FEE-B4B9-C4E9152F4CB6}" srcOrd="7" destOrd="0" parTransId="{438C7AEA-AC78-48EA-9A33-8DE0636BE6B5}" sibTransId="{8E229BF3-3700-4951-8EB2-E3DFD5C88572}"/>
    <dgm:cxn modelId="{A1B13D45-832C-45F2-AEC4-7664A02145DA}" type="presOf" srcId="{C2933D7C-91C8-4A76-8A5B-FB76E167F6E3}" destId="{29F6A54F-BC75-4AF1-8DC7-DEAED703294E}" srcOrd="0" destOrd="0" presId="urn:microsoft.com/office/officeart/2008/layout/LinedList"/>
    <dgm:cxn modelId="{96C61566-540D-4FC1-A9E8-9586C8477C88}" srcId="{AB954531-0C29-4E2E-B6D3-747A8DFBE58F}" destId="{360CF0AD-85F3-48FF-B6D8-5151D34AB3EB}" srcOrd="4" destOrd="0" parTransId="{95EBE52C-8360-4E51-B419-957F7732BA57}" sibTransId="{DD78D66A-3620-4EC0-8674-E7F522D28EF9}"/>
    <dgm:cxn modelId="{B12D536D-B437-41FC-B24A-A743B07840AD}" type="presOf" srcId="{EBD231CC-5F9F-4A33-8C88-429F6DD18805}" destId="{E24404E6-3A76-4014-BC9E-484610062742}" srcOrd="0" destOrd="0" presId="urn:microsoft.com/office/officeart/2008/layout/LinedList"/>
    <dgm:cxn modelId="{F26E8B55-3AFA-4CDD-AC0E-B6E8C76415F1}" type="presOf" srcId="{402EED6F-3831-48F0-876C-B5BA885C3F2F}" destId="{72E944F2-A737-4A2F-8345-6FB6368CDD08}" srcOrd="0" destOrd="0" presId="urn:microsoft.com/office/officeart/2008/layout/LinedList"/>
    <dgm:cxn modelId="{3426A880-D839-4B45-9010-3AF560611902}" srcId="{AB954531-0C29-4E2E-B6D3-747A8DFBE58F}" destId="{5F177709-A6E4-47C2-8D27-AC9757D970D2}" srcOrd="15" destOrd="0" parTransId="{F4C6FF52-FBA7-45D6-89E0-6DCAFAA51628}" sibTransId="{93BA99BC-15CD-4F12-B843-F010C2400E7E}"/>
    <dgm:cxn modelId="{05F91B92-29A6-4270-B6F9-B998603EF152}" type="presOf" srcId="{8FC1413F-060E-4F15-9D91-F15A5B79E2D9}" destId="{201AB9C7-4C31-44E5-8C70-B9A429886152}" srcOrd="0" destOrd="0" presId="urn:microsoft.com/office/officeart/2008/layout/LinedList"/>
    <dgm:cxn modelId="{1ACB659C-B185-4351-957C-3273AA851FA6}" srcId="{AB954531-0C29-4E2E-B6D3-747A8DFBE58F}" destId="{A9EE6403-D4B2-41BA-899A-7AE186BF9664}" srcOrd="1" destOrd="0" parTransId="{56EA1293-8CFA-4488-A43D-668163F37CD9}" sibTransId="{B377151E-DE83-485E-A47F-F4487960B0D1}"/>
    <dgm:cxn modelId="{CF8F37A1-597F-471D-B8CC-C7FBBB1B7DCB}" srcId="{AB954531-0C29-4E2E-B6D3-747A8DFBE58F}" destId="{402EED6F-3831-48F0-876C-B5BA885C3F2F}" srcOrd="6" destOrd="0" parTransId="{277574BB-C6FC-4309-8662-8E887CFE8BC3}" sibTransId="{A79CD9CC-CD31-4DB8-9F55-DB35FE9259F3}"/>
    <dgm:cxn modelId="{625C12A5-E95C-4A28-AF97-0A72750D9F67}" type="presOf" srcId="{4A1E3B95-F27F-4434-89AB-5DD08BE68453}" destId="{4479DF75-A98D-49A1-88B7-E0FBCF8483E1}" srcOrd="0" destOrd="0" presId="urn:microsoft.com/office/officeart/2008/layout/LinedList"/>
    <dgm:cxn modelId="{F6DE10AC-C563-4ADD-AC8A-40FFF5012C89}" type="presOf" srcId="{AED52460-8174-4865-89CC-FEAA3C368998}" destId="{7C2A7AE1-6F6E-417D-809E-1274B9BA2CA0}" srcOrd="0" destOrd="0" presId="urn:microsoft.com/office/officeart/2008/layout/LinedList"/>
    <dgm:cxn modelId="{3DF5D0B5-3BCF-404D-997F-F828AECA1724}" type="presOf" srcId="{12F1DA28-8228-48F3-BD02-8C6884094018}" destId="{0FD70EDC-471F-41EF-B924-DB420D3698B9}" srcOrd="0" destOrd="0" presId="urn:microsoft.com/office/officeart/2008/layout/LinedList"/>
    <dgm:cxn modelId="{9F84E4B7-10A6-45A1-923B-D91F5AD75E96}" srcId="{AB954531-0C29-4E2E-B6D3-747A8DFBE58F}" destId="{2F26C0EC-7215-43A7-975D-6DDF80B37E76}" srcOrd="17" destOrd="0" parTransId="{422C5902-4365-4C01-ADEA-2988803E45D4}" sibTransId="{C294DCB3-7F80-491A-8C53-8AAB32C0EF5B}"/>
    <dgm:cxn modelId="{8DEB9CBA-03CE-45B1-A449-FA5A0A306205}" srcId="{AB954531-0C29-4E2E-B6D3-747A8DFBE58F}" destId="{4A1E3B95-F27F-4434-89AB-5DD08BE68453}" srcOrd="8" destOrd="0" parTransId="{AE8F250F-5BA3-40C8-8326-B3BD6E70DBA7}" sibTransId="{15D715C6-3BC7-4373-B710-F4B5DCAFDD6F}"/>
    <dgm:cxn modelId="{EDE0E0BB-D1A2-4F5C-8097-87AB0F7D597A}" type="presOf" srcId="{C89763DF-E1ED-4C83-B9BA-0EA77A13540A}" destId="{FD379EBB-D65A-4826-9FA6-00C3C9E0D9DC}" srcOrd="0" destOrd="0" presId="urn:microsoft.com/office/officeart/2008/layout/LinedList"/>
    <dgm:cxn modelId="{0DF021BC-BAAF-44D3-8F92-AB2420EF5994}" type="presOf" srcId="{A9EE6403-D4B2-41BA-899A-7AE186BF9664}" destId="{397C4085-618F-41E1-9598-7936AD77ED32}" srcOrd="0" destOrd="0" presId="urn:microsoft.com/office/officeart/2008/layout/LinedList"/>
    <dgm:cxn modelId="{23059CBC-636B-4642-9FCA-E39AD21C7CCA}" srcId="{AB954531-0C29-4E2E-B6D3-747A8DFBE58F}" destId="{AED52460-8174-4865-89CC-FEAA3C368998}" srcOrd="2" destOrd="0" parTransId="{424CEE00-D8C3-4D54-BC7C-56E6374FFF85}" sibTransId="{0BCE73FA-71FF-418C-A84D-617760B166AF}"/>
    <dgm:cxn modelId="{B6CACDC4-CC17-4C2C-9605-DA253CF97B2B}" srcId="{AB954531-0C29-4E2E-B6D3-747A8DFBE58F}" destId="{774E47C7-82DF-4C19-AF7B-BF184E36BD2A}" srcOrd="16" destOrd="0" parTransId="{1CE24BC1-6EF4-449E-94E5-CBC3CA213EF5}" sibTransId="{CFA32332-BE57-4E7C-AB50-6DDB5CF68F8C}"/>
    <dgm:cxn modelId="{B46CE8C8-8C3E-4CBA-92FD-AEFCEDAF8BDD}" srcId="{AB954531-0C29-4E2E-B6D3-747A8DFBE58F}" destId="{001CF997-1C6C-429D-8F34-FA6A4E550D20}" srcOrd="9" destOrd="0" parTransId="{D7B71E02-A0B8-408A-8D92-D69911C71709}" sibTransId="{25242D54-C8B7-407E-976A-BC39F24DD6FF}"/>
    <dgm:cxn modelId="{68DA4BCC-FC62-457F-B9B2-A73DB4CF4044}" srcId="{AB954531-0C29-4E2E-B6D3-747A8DFBE58F}" destId="{8FC1413F-060E-4F15-9D91-F15A5B79E2D9}" srcOrd="11" destOrd="0" parTransId="{7E3A1895-6482-49CF-96FB-7AC4A6CD7E2F}" sibTransId="{3F394A64-3B9A-4B82-B566-9CA2EFF9E7B4}"/>
    <dgm:cxn modelId="{23B7DBCC-0553-4CA9-A872-7F0039E8D04B}" type="presOf" srcId="{774E47C7-82DF-4C19-AF7B-BF184E36BD2A}" destId="{962F9C33-5903-4C80-9DE1-2DDFC4E12215}" srcOrd="0" destOrd="0" presId="urn:microsoft.com/office/officeart/2008/layout/LinedList"/>
    <dgm:cxn modelId="{984A68CD-EF4D-4E8F-B426-A0ABD68D5D03}" srcId="{AB954531-0C29-4E2E-B6D3-747A8DFBE58F}" destId="{C89763DF-E1ED-4C83-B9BA-0EA77A13540A}" srcOrd="5" destOrd="0" parTransId="{B9F8AB28-305F-43A6-8114-A633AEE9A9EA}" sibTransId="{912F61A8-5FF5-40F1-BFB5-1EA606AC17E1}"/>
    <dgm:cxn modelId="{E8BA8EDE-3F1A-40BD-A9F1-C1CAF6A68603}" type="presOf" srcId="{2F26C0EC-7215-43A7-975D-6DDF80B37E76}" destId="{D4E3D13E-7331-4D85-A8FC-38DCFD20FD29}" srcOrd="0" destOrd="0" presId="urn:microsoft.com/office/officeart/2008/layout/LinedList"/>
    <dgm:cxn modelId="{1F6238E3-E664-4C76-AE94-3CCF56131B71}" srcId="{AB954531-0C29-4E2E-B6D3-747A8DFBE58F}" destId="{D1E4D33A-6CE0-47E6-B32F-9DFF93E10419}" srcOrd="10" destOrd="0" parTransId="{FAE64D3F-D646-4E90-B4C8-E43FC38FBD67}" sibTransId="{13C4E1F9-3167-45EB-A833-95EE97980F67}"/>
    <dgm:cxn modelId="{983071E9-D18D-475B-8F48-D0CB24C5683F}" type="presOf" srcId="{5F177709-A6E4-47C2-8D27-AC9757D970D2}" destId="{739F0426-533D-4936-B83E-E4E102526752}" srcOrd="0" destOrd="0" presId="urn:microsoft.com/office/officeart/2008/layout/LinedList"/>
    <dgm:cxn modelId="{2C7476EC-6C19-48AF-A9F4-B07E71B2B56E}" type="presOf" srcId="{AB954531-0C29-4E2E-B6D3-747A8DFBE58F}" destId="{C24DE1D7-C777-4CA3-A119-4049E60C5ADF}" srcOrd="0" destOrd="0" presId="urn:microsoft.com/office/officeart/2008/layout/LinedList"/>
    <dgm:cxn modelId="{76BDA3F0-D2C2-4351-8A01-227D17BDFE04}" type="presOf" srcId="{360CF0AD-85F3-48FF-B6D8-5151D34AB3EB}" destId="{44ADC3CA-256F-4B84-A0AF-E0DC32AF3DC9}" srcOrd="0" destOrd="0" presId="urn:microsoft.com/office/officeart/2008/layout/LinedList"/>
    <dgm:cxn modelId="{C56545F1-FD31-473D-9797-3086B5952072}" type="presOf" srcId="{F388CE52-B1FB-4E09-B16A-4F0D1B70F41B}" destId="{63E97D8B-5F3E-483D-AD24-2A1DA51911BB}" srcOrd="0" destOrd="0" presId="urn:microsoft.com/office/officeart/2008/layout/LinedList"/>
    <dgm:cxn modelId="{BBB089F6-0F15-4BF0-8B90-2F971C21E26A}" type="presOf" srcId="{D1E4D33A-6CE0-47E6-B32F-9DFF93E10419}" destId="{C070C860-B971-406F-BC9D-EFCAA5CACD8F}" srcOrd="0" destOrd="0" presId="urn:microsoft.com/office/officeart/2008/layout/LinedList"/>
    <dgm:cxn modelId="{3D4DF5F8-E92D-4744-B9D8-08AF09A1F1C9}" srcId="{AB954531-0C29-4E2E-B6D3-747A8DFBE58F}" destId="{C2933D7C-91C8-4A76-8A5B-FB76E167F6E3}" srcOrd="3" destOrd="0" parTransId="{0FBD7EB7-9EC0-4837-8323-FEF3217E4BE0}" sibTransId="{C40477FD-4723-490E-878B-8FE28992C586}"/>
    <dgm:cxn modelId="{6880D692-69D4-4229-8B74-6C57C512CA31}" type="presParOf" srcId="{C24DE1D7-C777-4CA3-A119-4049E60C5ADF}" destId="{D3CF0D45-496E-4620-9675-90ED4B182D68}" srcOrd="0" destOrd="0" presId="urn:microsoft.com/office/officeart/2008/layout/LinedList"/>
    <dgm:cxn modelId="{B0189393-516B-44BD-966F-99A2CA695A4B}" type="presParOf" srcId="{C24DE1D7-C777-4CA3-A119-4049E60C5ADF}" destId="{D38CE037-BFAE-4D34-8357-1A5884BB22FA}" srcOrd="1" destOrd="0" presId="urn:microsoft.com/office/officeart/2008/layout/LinedList"/>
    <dgm:cxn modelId="{F9C30024-68EF-4ECD-B3F8-5D18EEFD6FE6}" type="presParOf" srcId="{D38CE037-BFAE-4D34-8357-1A5884BB22FA}" destId="{1A45CA5A-349F-414F-AEDB-3A660DAC675A}" srcOrd="0" destOrd="0" presId="urn:microsoft.com/office/officeart/2008/layout/LinedList"/>
    <dgm:cxn modelId="{00523659-B147-44BB-8ADC-6C4A57B9E0BA}" type="presParOf" srcId="{D38CE037-BFAE-4D34-8357-1A5884BB22FA}" destId="{2FA76C11-D24F-4746-8AEB-1A542FA5B68E}" srcOrd="1" destOrd="0" presId="urn:microsoft.com/office/officeart/2008/layout/LinedList"/>
    <dgm:cxn modelId="{A74B7979-535E-4E60-86F6-66D8A8D0D3F9}" type="presParOf" srcId="{C24DE1D7-C777-4CA3-A119-4049E60C5ADF}" destId="{FF26F099-B7FF-4CFE-BD6A-3A1304998704}" srcOrd="2" destOrd="0" presId="urn:microsoft.com/office/officeart/2008/layout/LinedList"/>
    <dgm:cxn modelId="{5A895714-D843-4BCC-B951-7DC0C26857FE}" type="presParOf" srcId="{C24DE1D7-C777-4CA3-A119-4049E60C5ADF}" destId="{A6029118-C72D-4E84-AEC8-35B1B49C79F4}" srcOrd="3" destOrd="0" presId="urn:microsoft.com/office/officeart/2008/layout/LinedList"/>
    <dgm:cxn modelId="{2811B00C-87BC-40F1-BE45-A602901F03AF}" type="presParOf" srcId="{A6029118-C72D-4E84-AEC8-35B1B49C79F4}" destId="{397C4085-618F-41E1-9598-7936AD77ED32}" srcOrd="0" destOrd="0" presId="urn:microsoft.com/office/officeart/2008/layout/LinedList"/>
    <dgm:cxn modelId="{787C9E72-481A-462B-9B63-3CF2C229529D}" type="presParOf" srcId="{A6029118-C72D-4E84-AEC8-35B1B49C79F4}" destId="{763FF61C-B7D4-43AD-8805-F83F3CF5C51D}" srcOrd="1" destOrd="0" presId="urn:microsoft.com/office/officeart/2008/layout/LinedList"/>
    <dgm:cxn modelId="{2363F25F-49F8-4469-B2D7-58BB6CEFA89D}" type="presParOf" srcId="{C24DE1D7-C777-4CA3-A119-4049E60C5ADF}" destId="{ADFCA24D-420B-41DF-8AED-721B2463654B}" srcOrd="4" destOrd="0" presId="urn:microsoft.com/office/officeart/2008/layout/LinedList"/>
    <dgm:cxn modelId="{F4CF08C0-264B-4CD3-9F9F-2A06C1D97578}" type="presParOf" srcId="{C24DE1D7-C777-4CA3-A119-4049E60C5ADF}" destId="{8EB557F5-2CAE-4D0F-A1BB-B77AC5C8A520}" srcOrd="5" destOrd="0" presId="urn:microsoft.com/office/officeart/2008/layout/LinedList"/>
    <dgm:cxn modelId="{5FE608F6-3BE8-4E7F-8861-5CB8E664BC30}" type="presParOf" srcId="{8EB557F5-2CAE-4D0F-A1BB-B77AC5C8A520}" destId="{7C2A7AE1-6F6E-417D-809E-1274B9BA2CA0}" srcOrd="0" destOrd="0" presId="urn:microsoft.com/office/officeart/2008/layout/LinedList"/>
    <dgm:cxn modelId="{93626E45-4C91-4550-90F1-9CEF47756867}" type="presParOf" srcId="{8EB557F5-2CAE-4D0F-A1BB-B77AC5C8A520}" destId="{BBB4DDE0-6A92-47BD-9DB0-5AC60C8C1B96}" srcOrd="1" destOrd="0" presId="urn:microsoft.com/office/officeart/2008/layout/LinedList"/>
    <dgm:cxn modelId="{47700654-D027-4BF2-B7B7-27EAE1FD1291}" type="presParOf" srcId="{C24DE1D7-C777-4CA3-A119-4049E60C5ADF}" destId="{A0F59073-0CA6-43DC-94CB-C1A30B8F7653}" srcOrd="6" destOrd="0" presId="urn:microsoft.com/office/officeart/2008/layout/LinedList"/>
    <dgm:cxn modelId="{235CA5F9-3F46-464F-AE7D-97A24A7DB340}" type="presParOf" srcId="{C24DE1D7-C777-4CA3-A119-4049E60C5ADF}" destId="{45CD091A-E691-4A2A-AFB6-0191015BCC53}" srcOrd="7" destOrd="0" presId="urn:microsoft.com/office/officeart/2008/layout/LinedList"/>
    <dgm:cxn modelId="{CB51E50B-588B-4E62-812C-91A60317F9D6}" type="presParOf" srcId="{45CD091A-E691-4A2A-AFB6-0191015BCC53}" destId="{29F6A54F-BC75-4AF1-8DC7-DEAED703294E}" srcOrd="0" destOrd="0" presId="urn:microsoft.com/office/officeart/2008/layout/LinedList"/>
    <dgm:cxn modelId="{15B1392B-4131-4D55-A82E-D3C412D3D45D}" type="presParOf" srcId="{45CD091A-E691-4A2A-AFB6-0191015BCC53}" destId="{56D42822-C7C0-4543-B605-3F3530B66D27}" srcOrd="1" destOrd="0" presId="urn:microsoft.com/office/officeart/2008/layout/LinedList"/>
    <dgm:cxn modelId="{67068A99-4615-41C5-AF98-9E26E7A3CF9E}" type="presParOf" srcId="{C24DE1D7-C777-4CA3-A119-4049E60C5ADF}" destId="{5F9F7377-9FEB-40E4-8D10-632F2E67AD04}" srcOrd="8" destOrd="0" presId="urn:microsoft.com/office/officeart/2008/layout/LinedList"/>
    <dgm:cxn modelId="{D77D9B99-AB3F-4A1C-90D5-929B8FB332D0}" type="presParOf" srcId="{C24DE1D7-C777-4CA3-A119-4049E60C5ADF}" destId="{9A9EE2DB-3C28-4987-995C-6815DA4BEBC5}" srcOrd="9" destOrd="0" presId="urn:microsoft.com/office/officeart/2008/layout/LinedList"/>
    <dgm:cxn modelId="{133B1909-9483-4527-BAF1-B9F5C8B85204}" type="presParOf" srcId="{9A9EE2DB-3C28-4987-995C-6815DA4BEBC5}" destId="{44ADC3CA-256F-4B84-A0AF-E0DC32AF3DC9}" srcOrd="0" destOrd="0" presId="urn:microsoft.com/office/officeart/2008/layout/LinedList"/>
    <dgm:cxn modelId="{9CEBB26D-5275-4AC1-8C86-85CFD75E094E}" type="presParOf" srcId="{9A9EE2DB-3C28-4987-995C-6815DA4BEBC5}" destId="{85956C7E-ECCA-4590-A06A-4F5FC5631A5E}" srcOrd="1" destOrd="0" presId="urn:microsoft.com/office/officeart/2008/layout/LinedList"/>
    <dgm:cxn modelId="{31485248-A3B0-4E83-A68F-279D8C364A9A}" type="presParOf" srcId="{C24DE1D7-C777-4CA3-A119-4049E60C5ADF}" destId="{2BF4AC0D-7945-4999-A5EE-D1506E991AE9}" srcOrd="10" destOrd="0" presId="urn:microsoft.com/office/officeart/2008/layout/LinedList"/>
    <dgm:cxn modelId="{D499AD59-C7E0-4E0B-A46A-649130345600}" type="presParOf" srcId="{C24DE1D7-C777-4CA3-A119-4049E60C5ADF}" destId="{FBE68DDF-F011-4025-8457-DEEAAC417154}" srcOrd="11" destOrd="0" presId="urn:microsoft.com/office/officeart/2008/layout/LinedList"/>
    <dgm:cxn modelId="{34D40E1D-850E-4BE7-8A90-F393D82CD59D}" type="presParOf" srcId="{FBE68DDF-F011-4025-8457-DEEAAC417154}" destId="{FD379EBB-D65A-4826-9FA6-00C3C9E0D9DC}" srcOrd="0" destOrd="0" presId="urn:microsoft.com/office/officeart/2008/layout/LinedList"/>
    <dgm:cxn modelId="{9EBEC564-17D7-4707-B723-02CF6094E5CE}" type="presParOf" srcId="{FBE68DDF-F011-4025-8457-DEEAAC417154}" destId="{70081AFA-8652-4AB5-BDE0-EEC4AB79E967}" srcOrd="1" destOrd="0" presId="urn:microsoft.com/office/officeart/2008/layout/LinedList"/>
    <dgm:cxn modelId="{5E63C080-A82B-4968-A631-68521BCC8D45}" type="presParOf" srcId="{C24DE1D7-C777-4CA3-A119-4049E60C5ADF}" destId="{8640CA23-90AA-4386-A073-CCA948F2D978}" srcOrd="12" destOrd="0" presId="urn:microsoft.com/office/officeart/2008/layout/LinedList"/>
    <dgm:cxn modelId="{4E3EA5E8-F23D-4BEC-9D29-E2D089C68721}" type="presParOf" srcId="{C24DE1D7-C777-4CA3-A119-4049E60C5ADF}" destId="{DD224862-D9AA-4026-A780-2A2B6ED51FBA}" srcOrd="13" destOrd="0" presId="urn:microsoft.com/office/officeart/2008/layout/LinedList"/>
    <dgm:cxn modelId="{70DC811F-5918-4C65-83C3-3E1167422CFF}" type="presParOf" srcId="{DD224862-D9AA-4026-A780-2A2B6ED51FBA}" destId="{72E944F2-A737-4A2F-8345-6FB6368CDD08}" srcOrd="0" destOrd="0" presId="urn:microsoft.com/office/officeart/2008/layout/LinedList"/>
    <dgm:cxn modelId="{0EFF3E3D-B267-42E6-91AA-FD297218DC0D}" type="presParOf" srcId="{DD224862-D9AA-4026-A780-2A2B6ED51FBA}" destId="{4CB87540-726B-441B-B488-4E65A6261FF9}" srcOrd="1" destOrd="0" presId="urn:microsoft.com/office/officeart/2008/layout/LinedList"/>
    <dgm:cxn modelId="{300F6030-46B9-4E85-8153-E91CA1252913}" type="presParOf" srcId="{C24DE1D7-C777-4CA3-A119-4049E60C5ADF}" destId="{5EFB0459-E3B1-4814-B2C6-A630AF57C9C5}" srcOrd="14" destOrd="0" presId="urn:microsoft.com/office/officeart/2008/layout/LinedList"/>
    <dgm:cxn modelId="{27A817C5-E9AE-419F-8608-5E190DA4168A}" type="presParOf" srcId="{C24DE1D7-C777-4CA3-A119-4049E60C5ADF}" destId="{E476B3C4-4A9D-45EE-957E-36BDC45CCE14}" srcOrd="15" destOrd="0" presId="urn:microsoft.com/office/officeart/2008/layout/LinedList"/>
    <dgm:cxn modelId="{B0CA1526-096B-493A-B4F5-870AFCB6FDFF}" type="presParOf" srcId="{E476B3C4-4A9D-45EE-957E-36BDC45CCE14}" destId="{0ABB543A-4005-4059-8AEF-82944F13AED4}" srcOrd="0" destOrd="0" presId="urn:microsoft.com/office/officeart/2008/layout/LinedList"/>
    <dgm:cxn modelId="{2A02B0A1-72B9-4260-9E7C-B6FB550D5564}" type="presParOf" srcId="{E476B3C4-4A9D-45EE-957E-36BDC45CCE14}" destId="{5934C8B3-56E9-4089-AAE9-71B1DA1D5AB4}" srcOrd="1" destOrd="0" presId="urn:microsoft.com/office/officeart/2008/layout/LinedList"/>
    <dgm:cxn modelId="{61158E35-0A24-4FE6-8E1A-565C7DF01BA4}" type="presParOf" srcId="{C24DE1D7-C777-4CA3-A119-4049E60C5ADF}" destId="{89549229-0571-47BD-9609-9149CEF12250}" srcOrd="16" destOrd="0" presId="urn:microsoft.com/office/officeart/2008/layout/LinedList"/>
    <dgm:cxn modelId="{912721B7-F421-489B-8E4F-DE60017D48C1}" type="presParOf" srcId="{C24DE1D7-C777-4CA3-A119-4049E60C5ADF}" destId="{A22B7ED6-7985-4659-A183-9F07F515AB4D}" srcOrd="17" destOrd="0" presId="urn:microsoft.com/office/officeart/2008/layout/LinedList"/>
    <dgm:cxn modelId="{B3730CF3-7749-4F3D-AA79-8BFA248FC911}" type="presParOf" srcId="{A22B7ED6-7985-4659-A183-9F07F515AB4D}" destId="{4479DF75-A98D-49A1-88B7-E0FBCF8483E1}" srcOrd="0" destOrd="0" presId="urn:microsoft.com/office/officeart/2008/layout/LinedList"/>
    <dgm:cxn modelId="{C16FABA1-4B39-4A12-9DB8-1000CDC9BADC}" type="presParOf" srcId="{A22B7ED6-7985-4659-A183-9F07F515AB4D}" destId="{5F0030DD-12F5-4F20-BA58-EF2DD88D6F19}" srcOrd="1" destOrd="0" presId="urn:microsoft.com/office/officeart/2008/layout/LinedList"/>
    <dgm:cxn modelId="{888B0EA0-C63A-4140-947D-27B198DBBD8E}" type="presParOf" srcId="{C24DE1D7-C777-4CA3-A119-4049E60C5ADF}" destId="{206D644E-FF89-4353-A016-B3965ABBF34F}" srcOrd="18" destOrd="0" presId="urn:microsoft.com/office/officeart/2008/layout/LinedList"/>
    <dgm:cxn modelId="{4BFE2987-3394-4DDB-9212-C180A7E67D28}" type="presParOf" srcId="{C24DE1D7-C777-4CA3-A119-4049E60C5ADF}" destId="{9F4F3A1F-B9FB-4858-9F21-F17453994FC5}" srcOrd="19" destOrd="0" presId="urn:microsoft.com/office/officeart/2008/layout/LinedList"/>
    <dgm:cxn modelId="{9A26DB27-75F0-40E5-AF72-86F90F3D1965}" type="presParOf" srcId="{9F4F3A1F-B9FB-4858-9F21-F17453994FC5}" destId="{CD25468F-5D1E-4BA0-AF99-C840589D8819}" srcOrd="0" destOrd="0" presId="urn:microsoft.com/office/officeart/2008/layout/LinedList"/>
    <dgm:cxn modelId="{2FCDC2BF-B52A-415E-B114-DFBC4884887F}" type="presParOf" srcId="{9F4F3A1F-B9FB-4858-9F21-F17453994FC5}" destId="{3B358D7C-60F9-4C7C-8C34-D34DC7D74F7C}" srcOrd="1" destOrd="0" presId="urn:microsoft.com/office/officeart/2008/layout/LinedList"/>
    <dgm:cxn modelId="{12C8B3E4-C316-4C7C-9753-AB5A519E7746}" type="presParOf" srcId="{C24DE1D7-C777-4CA3-A119-4049E60C5ADF}" destId="{7FB7362A-E765-4577-82D8-4FD7300FCDB3}" srcOrd="20" destOrd="0" presId="urn:microsoft.com/office/officeart/2008/layout/LinedList"/>
    <dgm:cxn modelId="{2ACCEE23-E462-4376-A3AE-A0E2AFB932AA}" type="presParOf" srcId="{C24DE1D7-C777-4CA3-A119-4049E60C5ADF}" destId="{0DF39CF4-CD13-4AC9-968D-8C6B27DE7635}" srcOrd="21" destOrd="0" presId="urn:microsoft.com/office/officeart/2008/layout/LinedList"/>
    <dgm:cxn modelId="{64DAC0D8-5EA3-4362-9CAD-271F9B8955F3}" type="presParOf" srcId="{0DF39CF4-CD13-4AC9-968D-8C6B27DE7635}" destId="{C070C860-B971-406F-BC9D-EFCAA5CACD8F}" srcOrd="0" destOrd="0" presId="urn:microsoft.com/office/officeart/2008/layout/LinedList"/>
    <dgm:cxn modelId="{C9EAEF5A-C217-454A-BE72-044869CF47E4}" type="presParOf" srcId="{0DF39CF4-CD13-4AC9-968D-8C6B27DE7635}" destId="{A920E067-6D46-4E84-B83E-A79D4FC13A86}" srcOrd="1" destOrd="0" presId="urn:microsoft.com/office/officeart/2008/layout/LinedList"/>
    <dgm:cxn modelId="{4DB6C5C9-51AF-4ACF-BFCB-33E1FCB6E559}" type="presParOf" srcId="{C24DE1D7-C777-4CA3-A119-4049E60C5ADF}" destId="{D14F5FF0-3E3B-48A1-B0A7-9C8A6DB3DAC4}" srcOrd="22" destOrd="0" presId="urn:microsoft.com/office/officeart/2008/layout/LinedList"/>
    <dgm:cxn modelId="{C6C0C760-FC0E-4AC2-A1A4-634425830A1E}" type="presParOf" srcId="{C24DE1D7-C777-4CA3-A119-4049E60C5ADF}" destId="{9B2A3554-1A09-4658-9C92-AA9E84120E35}" srcOrd="23" destOrd="0" presId="urn:microsoft.com/office/officeart/2008/layout/LinedList"/>
    <dgm:cxn modelId="{AB19E930-F22D-49E5-B769-20112E8C1DF0}" type="presParOf" srcId="{9B2A3554-1A09-4658-9C92-AA9E84120E35}" destId="{201AB9C7-4C31-44E5-8C70-B9A429886152}" srcOrd="0" destOrd="0" presId="urn:microsoft.com/office/officeart/2008/layout/LinedList"/>
    <dgm:cxn modelId="{AC049D10-F1F3-4FDA-BDEC-287204E0963B}" type="presParOf" srcId="{9B2A3554-1A09-4658-9C92-AA9E84120E35}" destId="{9682E4FA-5CEE-45CB-8156-93F661C4D95B}" srcOrd="1" destOrd="0" presId="urn:microsoft.com/office/officeart/2008/layout/LinedList"/>
    <dgm:cxn modelId="{98004A39-9BE6-41E3-9B8E-97A84D58C532}" type="presParOf" srcId="{C24DE1D7-C777-4CA3-A119-4049E60C5ADF}" destId="{C1C7CAB6-1D2A-4F10-9AEC-523B1DC2A101}" srcOrd="24" destOrd="0" presId="urn:microsoft.com/office/officeart/2008/layout/LinedList"/>
    <dgm:cxn modelId="{B4A1565E-37B1-4169-94BB-36510F7C6350}" type="presParOf" srcId="{C24DE1D7-C777-4CA3-A119-4049E60C5ADF}" destId="{C1F34E28-D1FB-4E67-8334-B1594E48C459}" srcOrd="25" destOrd="0" presId="urn:microsoft.com/office/officeart/2008/layout/LinedList"/>
    <dgm:cxn modelId="{DF7A8F1E-834A-44BC-8916-C21304C72FEF}" type="presParOf" srcId="{C1F34E28-D1FB-4E67-8334-B1594E48C459}" destId="{0FD70EDC-471F-41EF-B924-DB420D3698B9}" srcOrd="0" destOrd="0" presId="urn:microsoft.com/office/officeart/2008/layout/LinedList"/>
    <dgm:cxn modelId="{255F8E88-6C8C-42CD-8936-95CD0D87E7FD}" type="presParOf" srcId="{C1F34E28-D1FB-4E67-8334-B1594E48C459}" destId="{B5CCC8EE-A776-4BEB-807F-3423A71F4F5E}" srcOrd="1" destOrd="0" presId="urn:microsoft.com/office/officeart/2008/layout/LinedList"/>
    <dgm:cxn modelId="{EEFEABA6-C903-4504-A4C9-836CA6982EE7}" type="presParOf" srcId="{C24DE1D7-C777-4CA3-A119-4049E60C5ADF}" destId="{3AD30C75-C8D0-4283-AB5D-2E248E6ECAE2}" srcOrd="26" destOrd="0" presId="urn:microsoft.com/office/officeart/2008/layout/LinedList"/>
    <dgm:cxn modelId="{362C29CE-FE6C-4787-88A2-F181948EA5A4}" type="presParOf" srcId="{C24DE1D7-C777-4CA3-A119-4049E60C5ADF}" destId="{ACD70F77-075E-4DD6-ACF8-10BA2B883A9B}" srcOrd="27" destOrd="0" presId="urn:microsoft.com/office/officeart/2008/layout/LinedList"/>
    <dgm:cxn modelId="{71D8F64B-0BA0-4564-B7EA-890907A7B1AE}" type="presParOf" srcId="{ACD70F77-075E-4DD6-ACF8-10BA2B883A9B}" destId="{63E97D8B-5F3E-483D-AD24-2A1DA51911BB}" srcOrd="0" destOrd="0" presId="urn:microsoft.com/office/officeart/2008/layout/LinedList"/>
    <dgm:cxn modelId="{B77AD857-43A7-4894-9FB2-B27C32E458BE}" type="presParOf" srcId="{ACD70F77-075E-4DD6-ACF8-10BA2B883A9B}" destId="{8EFF3F48-06D3-41AB-8FD4-7106225C689E}" srcOrd="1" destOrd="0" presId="urn:microsoft.com/office/officeart/2008/layout/LinedList"/>
    <dgm:cxn modelId="{D92046BF-AC07-44E0-ADD9-A276866EBC9B}" type="presParOf" srcId="{C24DE1D7-C777-4CA3-A119-4049E60C5ADF}" destId="{954A36C4-DE47-4203-94E7-2553BABE26A7}" srcOrd="28" destOrd="0" presId="urn:microsoft.com/office/officeart/2008/layout/LinedList"/>
    <dgm:cxn modelId="{ED799E41-5DB7-471E-BA1C-E7853ED9F7AA}" type="presParOf" srcId="{C24DE1D7-C777-4CA3-A119-4049E60C5ADF}" destId="{3CD0643C-CF56-458B-BC80-DC4FC015B5CD}" srcOrd="29" destOrd="0" presId="urn:microsoft.com/office/officeart/2008/layout/LinedList"/>
    <dgm:cxn modelId="{060B93EA-98C5-4F9D-9B9D-F2D020741F54}" type="presParOf" srcId="{3CD0643C-CF56-458B-BC80-DC4FC015B5CD}" destId="{983AB025-CF0E-49F6-B207-D9E9147538A9}" srcOrd="0" destOrd="0" presId="urn:microsoft.com/office/officeart/2008/layout/LinedList"/>
    <dgm:cxn modelId="{F1410AA0-119C-430C-85FE-67C94A311198}" type="presParOf" srcId="{3CD0643C-CF56-458B-BC80-DC4FC015B5CD}" destId="{20411A99-23A4-457A-80AB-7813488292BC}" srcOrd="1" destOrd="0" presId="urn:microsoft.com/office/officeart/2008/layout/LinedList"/>
    <dgm:cxn modelId="{96B8A6E2-47E1-4749-846F-627588B00DC3}" type="presParOf" srcId="{C24DE1D7-C777-4CA3-A119-4049E60C5ADF}" destId="{1FE477D3-CCBF-4C03-BF2F-EDBFE4E36CA9}" srcOrd="30" destOrd="0" presId="urn:microsoft.com/office/officeart/2008/layout/LinedList"/>
    <dgm:cxn modelId="{53096601-0E9A-430E-A728-B0D37EF460D6}" type="presParOf" srcId="{C24DE1D7-C777-4CA3-A119-4049E60C5ADF}" destId="{4749478E-6448-4D45-A2FE-7352CCA93861}" srcOrd="31" destOrd="0" presId="urn:microsoft.com/office/officeart/2008/layout/LinedList"/>
    <dgm:cxn modelId="{5E954A2D-E19D-44AF-AE34-6CEFAF6D5554}" type="presParOf" srcId="{4749478E-6448-4D45-A2FE-7352CCA93861}" destId="{739F0426-533D-4936-B83E-E4E102526752}" srcOrd="0" destOrd="0" presId="urn:microsoft.com/office/officeart/2008/layout/LinedList"/>
    <dgm:cxn modelId="{B2885F41-C594-45F9-88D4-1C760E56B20F}" type="presParOf" srcId="{4749478E-6448-4D45-A2FE-7352CCA93861}" destId="{39A428D6-F10C-464B-9651-AE435CDE54EA}" srcOrd="1" destOrd="0" presId="urn:microsoft.com/office/officeart/2008/layout/LinedList"/>
    <dgm:cxn modelId="{08723AEF-2A8D-4697-8641-385B13DD9AC6}" type="presParOf" srcId="{C24DE1D7-C777-4CA3-A119-4049E60C5ADF}" destId="{37868308-64E8-4A2D-B23F-69CBD07DA161}" srcOrd="32" destOrd="0" presId="urn:microsoft.com/office/officeart/2008/layout/LinedList"/>
    <dgm:cxn modelId="{77E320A2-73DD-47AA-BD8E-ABF740B9F55D}" type="presParOf" srcId="{C24DE1D7-C777-4CA3-A119-4049E60C5ADF}" destId="{5C03A37D-E9A5-416B-ACEA-6459106C4EA2}" srcOrd="33" destOrd="0" presId="urn:microsoft.com/office/officeart/2008/layout/LinedList"/>
    <dgm:cxn modelId="{EE5C95AF-5B1B-4130-82FA-6CB891CDAE69}" type="presParOf" srcId="{5C03A37D-E9A5-416B-ACEA-6459106C4EA2}" destId="{962F9C33-5903-4C80-9DE1-2DDFC4E12215}" srcOrd="0" destOrd="0" presId="urn:microsoft.com/office/officeart/2008/layout/LinedList"/>
    <dgm:cxn modelId="{1E7764FF-F7E5-431B-BE6C-7C4F32EBC128}" type="presParOf" srcId="{5C03A37D-E9A5-416B-ACEA-6459106C4EA2}" destId="{D1B68013-35A6-44A1-A2D9-1EF21428E37F}" srcOrd="1" destOrd="0" presId="urn:microsoft.com/office/officeart/2008/layout/LinedList"/>
    <dgm:cxn modelId="{A7D26CFD-2D7F-47DA-859F-292D991A7F98}" type="presParOf" srcId="{C24DE1D7-C777-4CA3-A119-4049E60C5ADF}" destId="{B659479E-6004-479A-832E-83E580F32C7E}" srcOrd="34" destOrd="0" presId="urn:microsoft.com/office/officeart/2008/layout/LinedList"/>
    <dgm:cxn modelId="{79F265CF-C61E-4963-A8AA-0CB38965A9F2}" type="presParOf" srcId="{C24DE1D7-C777-4CA3-A119-4049E60C5ADF}" destId="{939C3A60-CE27-43BD-A319-A3566B1221F4}" srcOrd="35" destOrd="0" presId="urn:microsoft.com/office/officeart/2008/layout/LinedList"/>
    <dgm:cxn modelId="{199DA4F9-228F-4F5B-B559-F6D2D57AF6BA}" type="presParOf" srcId="{939C3A60-CE27-43BD-A319-A3566B1221F4}" destId="{D4E3D13E-7331-4D85-A8FC-38DCFD20FD29}" srcOrd="0" destOrd="0" presId="urn:microsoft.com/office/officeart/2008/layout/LinedList"/>
    <dgm:cxn modelId="{2A95B28C-A331-4A96-A83C-8BB68943BE0F}" type="presParOf" srcId="{939C3A60-CE27-43BD-A319-A3566B1221F4}" destId="{EB29A5F1-2A81-4F96-AD39-13214237D0FD}" srcOrd="1" destOrd="0" presId="urn:microsoft.com/office/officeart/2008/layout/LinedList"/>
    <dgm:cxn modelId="{3DD121D5-A645-4094-829D-877BDE15A906}" type="presParOf" srcId="{C24DE1D7-C777-4CA3-A119-4049E60C5ADF}" destId="{BDACB67F-9F91-455F-B28E-E4CD68C86EC6}" srcOrd="36" destOrd="0" presId="urn:microsoft.com/office/officeart/2008/layout/LinedList"/>
    <dgm:cxn modelId="{D09E833E-E92E-4518-ACAB-3EE001446697}" type="presParOf" srcId="{C24DE1D7-C777-4CA3-A119-4049E60C5ADF}" destId="{0E034D32-8C2F-4221-BBB0-4EDB2C0835E2}" srcOrd="37" destOrd="0" presId="urn:microsoft.com/office/officeart/2008/layout/LinedList"/>
    <dgm:cxn modelId="{314E8935-7717-4581-8699-B4AAD8F3AB74}" type="presParOf" srcId="{0E034D32-8C2F-4221-BBB0-4EDB2C0835E2}" destId="{E24404E6-3A76-4014-BC9E-484610062742}" srcOrd="0" destOrd="0" presId="urn:microsoft.com/office/officeart/2008/layout/LinedList"/>
    <dgm:cxn modelId="{7A6FF3CC-D5C7-42D6-8DDA-2558560D3F09}" type="presParOf" srcId="{0E034D32-8C2F-4221-BBB0-4EDB2C0835E2}" destId="{5FDF9207-8FF1-4989-8050-EAE76914D6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F0D45-496E-4620-9675-90ED4B182D68}">
      <dsp:nvSpPr>
        <dsp:cNvPr id="0" name=""/>
        <dsp:cNvSpPr/>
      </dsp:nvSpPr>
      <dsp:spPr>
        <a:xfrm>
          <a:off x="0" y="1034"/>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5CA5A-349F-414F-AEDB-3A660DAC675A}">
      <dsp:nvSpPr>
        <dsp:cNvPr id="0" name=""/>
        <dsp:cNvSpPr/>
      </dsp:nvSpPr>
      <dsp:spPr>
        <a:xfrm>
          <a:off x="0" y="1034"/>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t>Beautiful is better than ugly.</a:t>
          </a:r>
        </a:p>
      </dsp:txBody>
      <dsp:txXfrm>
        <a:off x="0" y="1034"/>
        <a:ext cx="6797675" cy="297254"/>
      </dsp:txXfrm>
    </dsp:sp>
    <dsp:sp modelId="{FF26F099-B7FF-4CFE-BD6A-3A1304998704}">
      <dsp:nvSpPr>
        <dsp:cNvPr id="0" name=""/>
        <dsp:cNvSpPr/>
      </dsp:nvSpPr>
      <dsp:spPr>
        <a:xfrm>
          <a:off x="0" y="298289"/>
          <a:ext cx="6797675" cy="0"/>
        </a:xfrm>
        <a:prstGeom prst="line">
          <a:avLst/>
        </a:prstGeom>
        <a:solidFill>
          <a:schemeClr val="accent2">
            <a:hueOff val="2169"/>
            <a:satOff val="-1493"/>
            <a:lumOff val="-381"/>
            <a:alphaOff val="0"/>
          </a:schemeClr>
        </a:solidFill>
        <a:ln w="15875" cap="flat" cmpd="sng" algn="ctr">
          <a:solidFill>
            <a:schemeClr val="accent2">
              <a:hueOff val="2169"/>
              <a:satOff val="-1493"/>
              <a:lumOff val="-3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C4085-618F-41E1-9598-7936AD77ED32}">
      <dsp:nvSpPr>
        <dsp:cNvPr id="0" name=""/>
        <dsp:cNvSpPr/>
      </dsp:nvSpPr>
      <dsp:spPr>
        <a:xfrm>
          <a:off x="0" y="298289"/>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t>Explicit is better than implicit.</a:t>
          </a:r>
        </a:p>
      </dsp:txBody>
      <dsp:txXfrm>
        <a:off x="0" y="298289"/>
        <a:ext cx="6797675" cy="297254"/>
      </dsp:txXfrm>
    </dsp:sp>
    <dsp:sp modelId="{ADFCA24D-420B-41DF-8AED-721B2463654B}">
      <dsp:nvSpPr>
        <dsp:cNvPr id="0" name=""/>
        <dsp:cNvSpPr/>
      </dsp:nvSpPr>
      <dsp:spPr>
        <a:xfrm>
          <a:off x="0" y="595544"/>
          <a:ext cx="6797675" cy="0"/>
        </a:xfrm>
        <a:prstGeom prst="line">
          <a:avLst/>
        </a:prstGeom>
        <a:solidFill>
          <a:schemeClr val="accent2">
            <a:hueOff val="4338"/>
            <a:satOff val="-2986"/>
            <a:lumOff val="-763"/>
            <a:alphaOff val="0"/>
          </a:schemeClr>
        </a:solidFill>
        <a:ln w="15875" cap="flat" cmpd="sng" algn="ctr">
          <a:solidFill>
            <a:schemeClr val="accent2">
              <a:hueOff val="4338"/>
              <a:satOff val="-2986"/>
              <a:lumOff val="-7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2A7AE1-6F6E-417D-809E-1274B9BA2CA0}">
      <dsp:nvSpPr>
        <dsp:cNvPr id="0" name=""/>
        <dsp:cNvSpPr/>
      </dsp:nvSpPr>
      <dsp:spPr>
        <a:xfrm>
          <a:off x="0" y="595544"/>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Simple is better than complex.</a:t>
          </a:r>
        </a:p>
      </dsp:txBody>
      <dsp:txXfrm>
        <a:off x="0" y="595544"/>
        <a:ext cx="6797675" cy="297254"/>
      </dsp:txXfrm>
    </dsp:sp>
    <dsp:sp modelId="{A0F59073-0CA6-43DC-94CB-C1A30B8F7653}">
      <dsp:nvSpPr>
        <dsp:cNvPr id="0" name=""/>
        <dsp:cNvSpPr/>
      </dsp:nvSpPr>
      <dsp:spPr>
        <a:xfrm>
          <a:off x="0" y="892799"/>
          <a:ext cx="6797675" cy="0"/>
        </a:xfrm>
        <a:prstGeom prst="line">
          <a:avLst/>
        </a:prstGeom>
        <a:solidFill>
          <a:schemeClr val="accent2">
            <a:hueOff val="6506"/>
            <a:satOff val="-4479"/>
            <a:lumOff val="-1144"/>
            <a:alphaOff val="0"/>
          </a:schemeClr>
        </a:solidFill>
        <a:ln w="15875" cap="flat" cmpd="sng" algn="ctr">
          <a:solidFill>
            <a:schemeClr val="accent2">
              <a:hueOff val="6506"/>
              <a:satOff val="-4479"/>
              <a:lumOff val="-11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F6A54F-BC75-4AF1-8DC7-DEAED703294E}">
      <dsp:nvSpPr>
        <dsp:cNvPr id="0" name=""/>
        <dsp:cNvSpPr/>
      </dsp:nvSpPr>
      <dsp:spPr>
        <a:xfrm>
          <a:off x="0" y="892799"/>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Complex is better than complicated.</a:t>
          </a:r>
        </a:p>
      </dsp:txBody>
      <dsp:txXfrm>
        <a:off x="0" y="892799"/>
        <a:ext cx="6797675" cy="297254"/>
      </dsp:txXfrm>
    </dsp:sp>
    <dsp:sp modelId="{5F9F7377-9FEB-40E4-8D10-632F2E67AD04}">
      <dsp:nvSpPr>
        <dsp:cNvPr id="0" name=""/>
        <dsp:cNvSpPr/>
      </dsp:nvSpPr>
      <dsp:spPr>
        <a:xfrm>
          <a:off x="0" y="1190054"/>
          <a:ext cx="6797675" cy="0"/>
        </a:xfrm>
        <a:prstGeom prst="line">
          <a:avLst/>
        </a:prstGeom>
        <a:solidFill>
          <a:schemeClr val="accent2">
            <a:hueOff val="8675"/>
            <a:satOff val="-5972"/>
            <a:lumOff val="-1525"/>
            <a:alphaOff val="0"/>
          </a:schemeClr>
        </a:solidFill>
        <a:ln w="15875" cap="flat" cmpd="sng" algn="ctr">
          <a:solidFill>
            <a:schemeClr val="accent2">
              <a:hueOff val="8675"/>
              <a:satOff val="-5972"/>
              <a:lumOff val="-15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ADC3CA-256F-4B84-A0AF-E0DC32AF3DC9}">
      <dsp:nvSpPr>
        <dsp:cNvPr id="0" name=""/>
        <dsp:cNvSpPr/>
      </dsp:nvSpPr>
      <dsp:spPr>
        <a:xfrm>
          <a:off x="0" y="1190054"/>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Flat is better than nested.</a:t>
          </a:r>
        </a:p>
      </dsp:txBody>
      <dsp:txXfrm>
        <a:off x="0" y="1190054"/>
        <a:ext cx="6797675" cy="297254"/>
      </dsp:txXfrm>
    </dsp:sp>
    <dsp:sp modelId="{2BF4AC0D-7945-4999-A5EE-D1506E991AE9}">
      <dsp:nvSpPr>
        <dsp:cNvPr id="0" name=""/>
        <dsp:cNvSpPr/>
      </dsp:nvSpPr>
      <dsp:spPr>
        <a:xfrm>
          <a:off x="0" y="1487308"/>
          <a:ext cx="6797675" cy="0"/>
        </a:xfrm>
        <a:prstGeom prst="line">
          <a:avLst/>
        </a:prstGeom>
        <a:solidFill>
          <a:schemeClr val="accent2">
            <a:hueOff val="10844"/>
            <a:satOff val="-7466"/>
            <a:lumOff val="-1906"/>
            <a:alphaOff val="0"/>
          </a:schemeClr>
        </a:solidFill>
        <a:ln w="15875" cap="flat" cmpd="sng" algn="ctr">
          <a:solidFill>
            <a:schemeClr val="accent2">
              <a:hueOff val="10844"/>
              <a:satOff val="-7466"/>
              <a:lumOff val="-19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79EBB-D65A-4826-9FA6-00C3C9E0D9DC}">
      <dsp:nvSpPr>
        <dsp:cNvPr id="0" name=""/>
        <dsp:cNvSpPr/>
      </dsp:nvSpPr>
      <dsp:spPr>
        <a:xfrm>
          <a:off x="0" y="1487308"/>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Sparse is better than dense.</a:t>
          </a:r>
        </a:p>
      </dsp:txBody>
      <dsp:txXfrm>
        <a:off x="0" y="1487308"/>
        <a:ext cx="6797675" cy="297254"/>
      </dsp:txXfrm>
    </dsp:sp>
    <dsp:sp modelId="{8640CA23-90AA-4386-A073-CCA948F2D978}">
      <dsp:nvSpPr>
        <dsp:cNvPr id="0" name=""/>
        <dsp:cNvSpPr/>
      </dsp:nvSpPr>
      <dsp:spPr>
        <a:xfrm>
          <a:off x="0" y="1784563"/>
          <a:ext cx="6797675"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944F2-A737-4A2F-8345-6FB6368CDD08}">
      <dsp:nvSpPr>
        <dsp:cNvPr id="0" name=""/>
        <dsp:cNvSpPr/>
      </dsp:nvSpPr>
      <dsp:spPr>
        <a:xfrm>
          <a:off x="0" y="1784563"/>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Readability counts.</a:t>
          </a:r>
        </a:p>
      </dsp:txBody>
      <dsp:txXfrm>
        <a:off x="0" y="1784563"/>
        <a:ext cx="6797675" cy="297254"/>
      </dsp:txXfrm>
    </dsp:sp>
    <dsp:sp modelId="{5EFB0459-E3B1-4814-B2C6-A630AF57C9C5}">
      <dsp:nvSpPr>
        <dsp:cNvPr id="0" name=""/>
        <dsp:cNvSpPr/>
      </dsp:nvSpPr>
      <dsp:spPr>
        <a:xfrm>
          <a:off x="0" y="2081818"/>
          <a:ext cx="6797675" cy="0"/>
        </a:xfrm>
        <a:prstGeom prst="line">
          <a:avLst/>
        </a:prstGeom>
        <a:solidFill>
          <a:schemeClr val="accent2">
            <a:hueOff val="15181"/>
            <a:satOff val="-10452"/>
            <a:lumOff val="-2669"/>
            <a:alphaOff val="0"/>
          </a:schemeClr>
        </a:solidFill>
        <a:ln w="15875" cap="flat" cmpd="sng" algn="ctr">
          <a:solidFill>
            <a:schemeClr val="accent2">
              <a:hueOff val="15181"/>
              <a:satOff val="-10452"/>
              <a:lumOff val="-26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BB543A-4005-4059-8AEF-82944F13AED4}">
      <dsp:nvSpPr>
        <dsp:cNvPr id="0" name=""/>
        <dsp:cNvSpPr/>
      </dsp:nvSpPr>
      <dsp:spPr>
        <a:xfrm>
          <a:off x="0" y="2081818"/>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Special cases aren't special enough to break the rules.</a:t>
          </a:r>
        </a:p>
      </dsp:txBody>
      <dsp:txXfrm>
        <a:off x="0" y="2081818"/>
        <a:ext cx="6797675" cy="297254"/>
      </dsp:txXfrm>
    </dsp:sp>
    <dsp:sp modelId="{89549229-0571-47BD-9609-9149CEF12250}">
      <dsp:nvSpPr>
        <dsp:cNvPr id="0" name=""/>
        <dsp:cNvSpPr/>
      </dsp:nvSpPr>
      <dsp:spPr>
        <a:xfrm>
          <a:off x="0" y="2379073"/>
          <a:ext cx="6797675" cy="0"/>
        </a:xfrm>
        <a:prstGeom prst="line">
          <a:avLst/>
        </a:prstGeom>
        <a:solidFill>
          <a:schemeClr val="accent2">
            <a:hueOff val="17350"/>
            <a:satOff val="-11945"/>
            <a:lumOff val="-3050"/>
            <a:alphaOff val="0"/>
          </a:schemeClr>
        </a:solidFill>
        <a:ln w="15875" cap="flat" cmpd="sng" algn="ctr">
          <a:solidFill>
            <a:schemeClr val="accent2">
              <a:hueOff val="17350"/>
              <a:satOff val="-11945"/>
              <a:lumOff val="-305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9DF75-A98D-49A1-88B7-E0FBCF8483E1}">
      <dsp:nvSpPr>
        <dsp:cNvPr id="0" name=""/>
        <dsp:cNvSpPr/>
      </dsp:nvSpPr>
      <dsp:spPr>
        <a:xfrm>
          <a:off x="0" y="2379073"/>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Although practicality beats purity.</a:t>
          </a:r>
        </a:p>
      </dsp:txBody>
      <dsp:txXfrm>
        <a:off x="0" y="2379073"/>
        <a:ext cx="6797675" cy="297254"/>
      </dsp:txXfrm>
    </dsp:sp>
    <dsp:sp modelId="{206D644E-FF89-4353-A016-B3965ABBF34F}">
      <dsp:nvSpPr>
        <dsp:cNvPr id="0" name=""/>
        <dsp:cNvSpPr/>
      </dsp:nvSpPr>
      <dsp:spPr>
        <a:xfrm>
          <a:off x="0" y="2676328"/>
          <a:ext cx="6797675" cy="0"/>
        </a:xfrm>
        <a:prstGeom prst="line">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5468F-5D1E-4BA0-AF99-C840589D8819}">
      <dsp:nvSpPr>
        <dsp:cNvPr id="0" name=""/>
        <dsp:cNvSpPr/>
      </dsp:nvSpPr>
      <dsp:spPr>
        <a:xfrm>
          <a:off x="0" y="2676328"/>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Errors should never pass silently.</a:t>
          </a:r>
        </a:p>
      </dsp:txBody>
      <dsp:txXfrm>
        <a:off x="0" y="2676328"/>
        <a:ext cx="6797675" cy="297254"/>
      </dsp:txXfrm>
    </dsp:sp>
    <dsp:sp modelId="{7FB7362A-E765-4577-82D8-4FD7300FCDB3}">
      <dsp:nvSpPr>
        <dsp:cNvPr id="0" name=""/>
        <dsp:cNvSpPr/>
      </dsp:nvSpPr>
      <dsp:spPr>
        <a:xfrm>
          <a:off x="0" y="2973583"/>
          <a:ext cx="6797675" cy="0"/>
        </a:xfrm>
        <a:prstGeom prst="line">
          <a:avLst/>
        </a:prstGeom>
        <a:solidFill>
          <a:schemeClr val="accent2">
            <a:hueOff val="21688"/>
            <a:satOff val="-14931"/>
            <a:lumOff val="-3813"/>
            <a:alphaOff val="0"/>
          </a:schemeClr>
        </a:solidFill>
        <a:ln w="15875" cap="flat" cmpd="sng" algn="ctr">
          <a:solidFill>
            <a:schemeClr val="accent2">
              <a:hueOff val="21688"/>
              <a:satOff val="-14931"/>
              <a:lumOff val="-38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70C860-B971-406F-BC9D-EFCAA5CACD8F}">
      <dsp:nvSpPr>
        <dsp:cNvPr id="0" name=""/>
        <dsp:cNvSpPr/>
      </dsp:nvSpPr>
      <dsp:spPr>
        <a:xfrm>
          <a:off x="0" y="2973583"/>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Unless explicitly silenced.</a:t>
          </a:r>
        </a:p>
      </dsp:txBody>
      <dsp:txXfrm>
        <a:off x="0" y="2973583"/>
        <a:ext cx="6797675" cy="297254"/>
      </dsp:txXfrm>
    </dsp:sp>
    <dsp:sp modelId="{D14F5FF0-3E3B-48A1-B0A7-9C8A6DB3DAC4}">
      <dsp:nvSpPr>
        <dsp:cNvPr id="0" name=""/>
        <dsp:cNvSpPr/>
      </dsp:nvSpPr>
      <dsp:spPr>
        <a:xfrm>
          <a:off x="0" y="3270838"/>
          <a:ext cx="6797675" cy="0"/>
        </a:xfrm>
        <a:prstGeom prst="line">
          <a:avLst/>
        </a:prstGeom>
        <a:solidFill>
          <a:schemeClr val="accent2">
            <a:hueOff val="23857"/>
            <a:satOff val="-16424"/>
            <a:lumOff val="-4194"/>
            <a:alphaOff val="0"/>
          </a:schemeClr>
        </a:solidFill>
        <a:ln w="15875" cap="flat" cmpd="sng" algn="ctr">
          <a:solidFill>
            <a:schemeClr val="accent2">
              <a:hueOff val="23857"/>
              <a:satOff val="-16424"/>
              <a:lumOff val="-41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1AB9C7-4C31-44E5-8C70-B9A429886152}">
      <dsp:nvSpPr>
        <dsp:cNvPr id="0" name=""/>
        <dsp:cNvSpPr/>
      </dsp:nvSpPr>
      <dsp:spPr>
        <a:xfrm>
          <a:off x="0" y="3270838"/>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In the face of ambiguity, refuse the temptation to guess.</a:t>
          </a:r>
        </a:p>
      </dsp:txBody>
      <dsp:txXfrm>
        <a:off x="0" y="3270838"/>
        <a:ext cx="6797675" cy="297254"/>
      </dsp:txXfrm>
    </dsp:sp>
    <dsp:sp modelId="{C1C7CAB6-1D2A-4F10-9AEC-523B1DC2A101}">
      <dsp:nvSpPr>
        <dsp:cNvPr id="0" name=""/>
        <dsp:cNvSpPr/>
      </dsp:nvSpPr>
      <dsp:spPr>
        <a:xfrm>
          <a:off x="0" y="3568093"/>
          <a:ext cx="6797675"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70EDC-471F-41EF-B924-DB420D3698B9}">
      <dsp:nvSpPr>
        <dsp:cNvPr id="0" name=""/>
        <dsp:cNvSpPr/>
      </dsp:nvSpPr>
      <dsp:spPr>
        <a:xfrm>
          <a:off x="0" y="3568093"/>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There should be one-- and preferably only one --obvious way to do it.</a:t>
          </a:r>
        </a:p>
      </dsp:txBody>
      <dsp:txXfrm>
        <a:off x="0" y="3568093"/>
        <a:ext cx="6797675" cy="297254"/>
      </dsp:txXfrm>
    </dsp:sp>
    <dsp:sp modelId="{3AD30C75-C8D0-4283-AB5D-2E248E6ECAE2}">
      <dsp:nvSpPr>
        <dsp:cNvPr id="0" name=""/>
        <dsp:cNvSpPr/>
      </dsp:nvSpPr>
      <dsp:spPr>
        <a:xfrm>
          <a:off x="0" y="3865348"/>
          <a:ext cx="6797675" cy="0"/>
        </a:xfrm>
        <a:prstGeom prst="line">
          <a:avLst/>
        </a:prstGeom>
        <a:solidFill>
          <a:schemeClr val="accent2">
            <a:hueOff val="28194"/>
            <a:satOff val="-19410"/>
            <a:lumOff val="-4957"/>
            <a:alphaOff val="0"/>
          </a:schemeClr>
        </a:solidFill>
        <a:ln w="15875" cap="flat" cmpd="sng" algn="ctr">
          <a:solidFill>
            <a:schemeClr val="accent2">
              <a:hueOff val="28194"/>
              <a:satOff val="-19410"/>
              <a:lumOff val="-49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97D8B-5F3E-483D-AD24-2A1DA51911BB}">
      <dsp:nvSpPr>
        <dsp:cNvPr id="0" name=""/>
        <dsp:cNvSpPr/>
      </dsp:nvSpPr>
      <dsp:spPr>
        <a:xfrm>
          <a:off x="0" y="3865348"/>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t>Although that way may not be obvious at first unless you're Dutch.</a:t>
          </a:r>
        </a:p>
      </dsp:txBody>
      <dsp:txXfrm>
        <a:off x="0" y="3865348"/>
        <a:ext cx="6797675" cy="297254"/>
      </dsp:txXfrm>
    </dsp:sp>
    <dsp:sp modelId="{954A36C4-DE47-4203-94E7-2553BABE26A7}">
      <dsp:nvSpPr>
        <dsp:cNvPr id="0" name=""/>
        <dsp:cNvSpPr/>
      </dsp:nvSpPr>
      <dsp:spPr>
        <a:xfrm>
          <a:off x="0" y="4162603"/>
          <a:ext cx="6797675" cy="0"/>
        </a:xfrm>
        <a:prstGeom prst="line">
          <a:avLst/>
        </a:prstGeom>
        <a:solidFill>
          <a:schemeClr val="accent2">
            <a:hueOff val="30363"/>
            <a:satOff val="-20904"/>
            <a:lumOff val="-5338"/>
            <a:alphaOff val="0"/>
          </a:schemeClr>
        </a:solidFill>
        <a:ln w="15875" cap="flat" cmpd="sng" algn="ctr">
          <a:solidFill>
            <a:schemeClr val="accent2">
              <a:hueOff val="30363"/>
              <a:satOff val="-20904"/>
              <a:lumOff val="-53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AB025-CF0E-49F6-B207-D9E9147538A9}">
      <dsp:nvSpPr>
        <dsp:cNvPr id="0" name=""/>
        <dsp:cNvSpPr/>
      </dsp:nvSpPr>
      <dsp:spPr>
        <a:xfrm>
          <a:off x="0" y="4162603"/>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Now is better than never.</a:t>
          </a:r>
        </a:p>
      </dsp:txBody>
      <dsp:txXfrm>
        <a:off x="0" y="4162603"/>
        <a:ext cx="6797675" cy="297254"/>
      </dsp:txXfrm>
    </dsp:sp>
    <dsp:sp modelId="{1FE477D3-CCBF-4C03-BF2F-EDBFE4E36CA9}">
      <dsp:nvSpPr>
        <dsp:cNvPr id="0" name=""/>
        <dsp:cNvSpPr/>
      </dsp:nvSpPr>
      <dsp:spPr>
        <a:xfrm>
          <a:off x="0" y="4459857"/>
          <a:ext cx="6797675" cy="0"/>
        </a:xfrm>
        <a:prstGeom prst="line">
          <a:avLst/>
        </a:prstGeom>
        <a:solidFill>
          <a:schemeClr val="accent2">
            <a:hueOff val="32532"/>
            <a:satOff val="-22397"/>
            <a:lumOff val="-5719"/>
            <a:alphaOff val="0"/>
          </a:schemeClr>
        </a:solidFill>
        <a:ln w="15875" cap="flat" cmpd="sng" algn="ctr">
          <a:solidFill>
            <a:schemeClr val="accent2">
              <a:hueOff val="32532"/>
              <a:satOff val="-22397"/>
              <a:lumOff val="-57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9F0426-533D-4936-B83E-E4E102526752}">
      <dsp:nvSpPr>
        <dsp:cNvPr id="0" name=""/>
        <dsp:cNvSpPr/>
      </dsp:nvSpPr>
      <dsp:spPr>
        <a:xfrm>
          <a:off x="0" y="4459857"/>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Although never is often better than *right* now.</a:t>
          </a:r>
        </a:p>
      </dsp:txBody>
      <dsp:txXfrm>
        <a:off x="0" y="4459857"/>
        <a:ext cx="6797675" cy="297254"/>
      </dsp:txXfrm>
    </dsp:sp>
    <dsp:sp modelId="{37868308-64E8-4A2D-B23F-69CBD07DA161}">
      <dsp:nvSpPr>
        <dsp:cNvPr id="0" name=""/>
        <dsp:cNvSpPr/>
      </dsp:nvSpPr>
      <dsp:spPr>
        <a:xfrm>
          <a:off x="0" y="4757112"/>
          <a:ext cx="6797675" cy="0"/>
        </a:xfrm>
        <a:prstGeom prst="line">
          <a:avLst/>
        </a:prstGeom>
        <a:solidFill>
          <a:schemeClr val="accent2">
            <a:hueOff val="34700"/>
            <a:satOff val="-23890"/>
            <a:lumOff val="-6100"/>
            <a:alphaOff val="0"/>
          </a:schemeClr>
        </a:solidFill>
        <a:ln w="15875" cap="flat" cmpd="sng" algn="ctr">
          <a:solidFill>
            <a:schemeClr val="accent2">
              <a:hueOff val="34700"/>
              <a:satOff val="-23890"/>
              <a:lumOff val="-61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2F9C33-5903-4C80-9DE1-2DDFC4E12215}">
      <dsp:nvSpPr>
        <dsp:cNvPr id="0" name=""/>
        <dsp:cNvSpPr/>
      </dsp:nvSpPr>
      <dsp:spPr>
        <a:xfrm>
          <a:off x="0" y="4757112"/>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a:t>If the implementation is hard to explain, it's a bad idea.</a:t>
          </a:r>
        </a:p>
      </dsp:txBody>
      <dsp:txXfrm>
        <a:off x="0" y="4757112"/>
        <a:ext cx="6797675" cy="297254"/>
      </dsp:txXfrm>
    </dsp:sp>
    <dsp:sp modelId="{B659479E-6004-479A-832E-83E580F32C7E}">
      <dsp:nvSpPr>
        <dsp:cNvPr id="0" name=""/>
        <dsp:cNvSpPr/>
      </dsp:nvSpPr>
      <dsp:spPr>
        <a:xfrm>
          <a:off x="0" y="5054367"/>
          <a:ext cx="6797675" cy="0"/>
        </a:xfrm>
        <a:prstGeom prst="line">
          <a:avLst/>
        </a:prstGeom>
        <a:solidFill>
          <a:schemeClr val="accent2">
            <a:hueOff val="36869"/>
            <a:satOff val="-25383"/>
            <a:lumOff val="-6482"/>
            <a:alphaOff val="0"/>
          </a:schemeClr>
        </a:solidFill>
        <a:ln w="15875" cap="flat" cmpd="sng" algn="ctr">
          <a:solidFill>
            <a:schemeClr val="accent2">
              <a:hueOff val="36869"/>
              <a:satOff val="-25383"/>
              <a:lumOff val="-64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E3D13E-7331-4D85-A8FC-38DCFD20FD29}">
      <dsp:nvSpPr>
        <dsp:cNvPr id="0" name=""/>
        <dsp:cNvSpPr/>
      </dsp:nvSpPr>
      <dsp:spPr>
        <a:xfrm>
          <a:off x="0" y="5054367"/>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t>If the implementation is easy to explain, it may be a good idea.</a:t>
          </a:r>
        </a:p>
      </dsp:txBody>
      <dsp:txXfrm>
        <a:off x="0" y="5054367"/>
        <a:ext cx="6797675" cy="297254"/>
      </dsp:txXfrm>
    </dsp:sp>
    <dsp:sp modelId="{BDACB67F-9F91-455F-B28E-E4CD68C86EC6}">
      <dsp:nvSpPr>
        <dsp:cNvPr id="0" name=""/>
        <dsp:cNvSpPr/>
      </dsp:nvSpPr>
      <dsp:spPr>
        <a:xfrm>
          <a:off x="0" y="5351622"/>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404E6-3A76-4014-BC9E-484610062742}">
      <dsp:nvSpPr>
        <dsp:cNvPr id="0" name=""/>
        <dsp:cNvSpPr/>
      </dsp:nvSpPr>
      <dsp:spPr>
        <a:xfrm>
          <a:off x="0" y="5351622"/>
          <a:ext cx="6797675" cy="297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t>Namespaces are one honking great idea -- let's do more of those!</a:t>
          </a:r>
        </a:p>
      </dsp:txBody>
      <dsp:txXfrm>
        <a:off x="0" y="5351622"/>
        <a:ext cx="6797675" cy="2972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9/6/2024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5411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9/6/2024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408949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9/6/2024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2352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9/6/2024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800619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DA38F49-B3E2-4BF0-BEC7-C30D34ABBB8D}" type="datetime1">
              <a:rPr lang="en-US" smtClean="0"/>
              <a:t>9/6/2024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4328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DA38F49-B3E2-4BF0-BEC7-C30D34ABBB8D}" type="datetime1">
              <a:rPr lang="en-US" smtClean="0"/>
              <a:t>9/6/2024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899538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DA38F49-B3E2-4BF0-BEC7-C30D34ABBB8D}" type="datetime1">
              <a:rPr lang="en-US" smtClean="0"/>
              <a:t>9/6/2024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781829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DA38F49-B3E2-4BF0-BEC7-C30D34ABBB8D}" type="datetime1">
              <a:rPr lang="en-US" smtClean="0"/>
              <a:t>9/6/2024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618568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A38F49-B3E2-4BF0-BEC7-C30D34ABBB8D}" type="datetime1">
              <a:rPr lang="en-US" smtClean="0"/>
              <a:t>9/6/2024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978564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A38F49-B3E2-4BF0-BEC7-C30D34ABBB8D}" type="datetime1">
              <a:rPr lang="en-US" smtClean="0"/>
              <a:t>9/6/2024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34078706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DA38F49-B3E2-4BF0-BEC7-C30D34ABBB8D}" type="datetime1">
              <a:rPr lang="en-US" smtClean="0"/>
              <a:t>9/6/2024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623418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A38F49-B3E2-4BF0-BEC7-C30D34ABBB8D}" type="datetime1">
              <a:rPr lang="en-US" smtClean="0"/>
              <a:t>9/6/2024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C12960-6E85-460F-B6E3-5B82CB31AF3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72667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ps.python.org/pep-0020/" TargetMode="External"/><Relationship Id="rId2" Type="http://schemas.openxmlformats.org/officeDocument/2006/relationships/hyperlink" Target="https://learn.microsoft.com/en-us/dotnet/csharp/whats-new/csharp-version-history#c-version-10-1"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class-libraries#portable-class-libra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eeldotneteasy.blogspot.com/2011/01/c-design-goal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en-us/dotnet/standard/net-standar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510DBBD-781C-0CD2-059C-DE04953D2D50}"/>
              </a:ext>
            </a:extLst>
          </p:cNvPr>
          <p:cNvPicPr>
            <a:picLocks noChangeAspect="1"/>
          </p:cNvPicPr>
          <p:nvPr/>
        </p:nvPicPr>
        <p:blipFill>
          <a:blip r:embed="rId2"/>
          <a:srcRect l="31483" r="2294" b="-1"/>
          <a:stretch/>
        </p:blipFill>
        <p:spPr>
          <a:xfrm>
            <a:off x="6515100" y="10"/>
            <a:ext cx="5676900" cy="6857990"/>
          </a:xfrm>
          <a:prstGeom prst="rect">
            <a:avLst/>
          </a:prstGeom>
        </p:spPr>
      </p:pic>
      <p:sp>
        <p:nvSpPr>
          <p:cNvPr id="2" name="标题 1">
            <a:extLst>
              <a:ext uri="{FF2B5EF4-FFF2-40B4-BE49-F238E27FC236}">
                <a16:creationId xmlns:a16="http://schemas.microsoft.com/office/drawing/2014/main" id="{B089CC05-400D-65EE-7C4A-2F031A4F2DBF}"/>
              </a:ext>
            </a:extLst>
          </p:cNvPr>
          <p:cNvSpPr>
            <a:spLocks noGrp="1"/>
          </p:cNvSpPr>
          <p:nvPr>
            <p:ph type="ctrTitle"/>
          </p:nvPr>
        </p:nvSpPr>
        <p:spPr>
          <a:xfrm>
            <a:off x="640080" y="1371600"/>
            <a:ext cx="4670661" cy="3030842"/>
          </a:xfrm>
        </p:spPr>
        <p:txBody>
          <a:bodyPr>
            <a:normAutofit/>
          </a:bodyPr>
          <a:lstStyle/>
          <a:p>
            <a:pPr>
              <a:lnSpc>
                <a:spcPct val="110000"/>
              </a:lnSpc>
            </a:pPr>
            <a:r>
              <a:rPr lang="en-US" altLang="zh-CN" sz="4200" b="1" dirty="0">
                <a:effectLst/>
                <a:latin typeface="Calibri" panose="020F0502020204030204" pitchFamily="34" charset="0"/>
                <a:ea typeface="等线" panose="02010600030101010101" pitchFamily="2" charset="-122"/>
              </a:rPr>
              <a:t>Part 2 </a:t>
            </a:r>
            <a:br>
              <a:rPr lang="en-US" altLang="zh-CN" sz="4200" b="1" dirty="0">
                <a:effectLst/>
                <a:latin typeface="Calibri" panose="020F0502020204030204" pitchFamily="34" charset="0"/>
                <a:ea typeface="等线" panose="02010600030101010101" pitchFamily="2" charset="-122"/>
              </a:rPr>
            </a:br>
            <a:r>
              <a:rPr lang="en-US" altLang="zh-CN" sz="4200" b="1" dirty="0">
                <a:effectLst/>
                <a:latin typeface="Calibri" panose="020F0502020204030204" pitchFamily="34" charset="0"/>
                <a:ea typeface="等线" panose="02010600030101010101" pitchFamily="2" charset="-122"/>
              </a:rPr>
              <a:t>PROJECT REFLECTIVE REVIEW VIDEO</a:t>
            </a:r>
            <a:endParaRPr lang="zh-CN" altLang="en-US" sz="4200" dirty="0"/>
          </a:p>
        </p:txBody>
      </p:sp>
    </p:spTree>
    <p:extLst>
      <p:ext uri="{BB962C8B-B14F-4D97-AF65-F5344CB8AC3E}">
        <p14:creationId xmlns:p14="http://schemas.microsoft.com/office/powerpoint/2010/main" val="45485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B2FB7-AEE5-D59C-78F3-BCEDB687EBF6}"/>
              </a:ext>
            </a:extLst>
          </p:cNvPr>
          <p:cNvSpPr>
            <a:spLocks noGrp="1"/>
          </p:cNvSpPr>
          <p:nvPr>
            <p:ph type="title"/>
          </p:nvPr>
        </p:nvSpPr>
        <p:spPr>
          <a:xfrm>
            <a:off x="969460" y="658923"/>
            <a:ext cx="10058400" cy="718958"/>
          </a:xfrm>
        </p:spPr>
        <p:txBody>
          <a:bodyPr/>
          <a:lstStyle/>
          <a:p>
            <a:r>
              <a:rPr lang="en-US" altLang="zh-CN" sz="3600" dirty="0">
                <a:latin typeface="Calibri" panose="020F0502020204030204" pitchFamily="34" charset="0"/>
                <a:ea typeface="等线" panose="02010600030101010101" pitchFamily="2" charset="-122"/>
              </a:rPr>
              <a:t>3. The characteristics, strength and weaknesses of C#</a:t>
            </a:r>
            <a:endParaRPr lang="zh-CN" altLang="en-US" sz="3600" dirty="0"/>
          </a:p>
        </p:txBody>
      </p:sp>
      <p:sp>
        <p:nvSpPr>
          <p:cNvPr id="3" name="内容占位符 2">
            <a:extLst>
              <a:ext uri="{FF2B5EF4-FFF2-40B4-BE49-F238E27FC236}">
                <a16:creationId xmlns:a16="http://schemas.microsoft.com/office/drawing/2014/main" id="{DADA1E78-80F0-7293-D402-C835DCC939CC}"/>
              </a:ext>
            </a:extLst>
          </p:cNvPr>
          <p:cNvSpPr>
            <a:spLocks noGrp="1"/>
          </p:cNvSpPr>
          <p:nvPr>
            <p:ph idx="1"/>
          </p:nvPr>
        </p:nvSpPr>
        <p:spPr>
          <a:xfrm>
            <a:off x="733486" y="1816238"/>
            <a:ext cx="10553945" cy="4023360"/>
          </a:xfrm>
        </p:spPr>
        <p:txBody>
          <a:bodyPr>
            <a:normAutofit fontScale="92500" lnSpcReduction="20000"/>
          </a:bodyPr>
          <a:lstStyle/>
          <a:p>
            <a:r>
              <a:rPr lang="en-US" altLang="zh-CN" sz="2000" b="1" dirty="0">
                <a:latin typeface="Calibri" panose="020F0502020204030204" pitchFamily="34" charset="0"/>
                <a:ea typeface="等线" panose="02010600030101010101" pitchFamily="2" charset="-122"/>
              </a:rPr>
              <a:t>Characteristics</a:t>
            </a:r>
          </a:p>
          <a:p>
            <a:r>
              <a:rPr lang="en-US" altLang="zh-CN" sz="2400" b="1" dirty="0">
                <a:latin typeface="Calibri" panose="020F0502020204030204" pitchFamily="34" charset="0"/>
                <a:ea typeface="等线" panose="02010600030101010101" pitchFamily="2" charset="-122"/>
              </a:rPr>
              <a:t>1. OOP: </a:t>
            </a:r>
            <a:r>
              <a:rPr lang="en-US" altLang="zh-CN" sz="2400" dirty="0">
                <a:latin typeface="Calibri" panose="020F0502020204030204" pitchFamily="34" charset="0"/>
                <a:ea typeface="等线" panose="02010600030101010101" pitchFamily="2" charset="-122"/>
              </a:rPr>
              <a:t>C# is an Oriented-Object-Programming language. Including class, inheritance , encapsulation and polymorphism</a:t>
            </a:r>
          </a:p>
          <a:p>
            <a:r>
              <a:rPr lang="en-US" altLang="zh-CN" sz="2000" b="1" dirty="0">
                <a:latin typeface="Calibri" panose="020F0502020204030204" pitchFamily="34" charset="0"/>
                <a:ea typeface="等线" panose="02010600030101010101" pitchFamily="2" charset="-122"/>
              </a:rPr>
              <a:t>Strength</a:t>
            </a:r>
          </a:p>
          <a:p>
            <a:r>
              <a:rPr lang="en-US" altLang="zh-CN" sz="2400" b="1" dirty="0">
                <a:latin typeface="Calibri" panose="020F0502020204030204" pitchFamily="34" charset="0"/>
                <a:ea typeface="等线" panose="02010600030101010101" pitchFamily="2" charset="-122"/>
              </a:rPr>
              <a:t>1. </a:t>
            </a:r>
            <a:r>
              <a:rPr lang="en-US" altLang="zh-CN" sz="2400" b="1" i="0" dirty="0">
                <a:solidFill>
                  <a:srgbClr val="2A2B2E"/>
                </a:solidFill>
                <a:effectLst/>
                <a:highlight>
                  <a:srgbClr val="FFFFFF"/>
                </a:highlight>
                <a:latin typeface="PingFang SC"/>
              </a:rPr>
              <a:t>Powerful development tools:</a:t>
            </a:r>
            <a:r>
              <a:rPr lang="en-US" altLang="zh-CN" sz="2400" i="0" dirty="0">
                <a:solidFill>
                  <a:srgbClr val="2A2B2E"/>
                </a:solidFill>
                <a:effectLst/>
                <a:highlight>
                  <a:srgbClr val="FFFFFF"/>
                </a:highlight>
                <a:latin typeface="Calibri" panose="020F0502020204030204" pitchFamily="34" charset="0"/>
                <a:ea typeface="等线" panose="02010600030101010101" pitchFamily="2" charset="-122"/>
              </a:rPr>
              <a:t> C# is integrated with Visual Studio of Microso</a:t>
            </a:r>
            <a:r>
              <a:rPr lang="en-US" altLang="zh-CN" sz="2400" dirty="0">
                <a:solidFill>
                  <a:srgbClr val="2A2B2E"/>
                </a:solidFill>
                <a:highlight>
                  <a:srgbClr val="FFFFFF"/>
                </a:highlight>
                <a:latin typeface="Calibri" panose="020F0502020204030204" pitchFamily="34" charset="0"/>
                <a:ea typeface="等线" panose="02010600030101010101" pitchFamily="2" charset="-122"/>
              </a:rPr>
              <a:t>ft. Visual Studio provides many strong features to improve developer work efficiency</a:t>
            </a:r>
          </a:p>
          <a:p>
            <a:r>
              <a:rPr lang="en-US" altLang="zh-CN" sz="2400" dirty="0">
                <a:solidFill>
                  <a:srgbClr val="2A2B2E"/>
                </a:solidFill>
                <a:highlight>
                  <a:srgbClr val="FFFFFF"/>
                </a:highlight>
                <a:latin typeface="Calibri" panose="020F0502020204030204" pitchFamily="34" charset="0"/>
                <a:ea typeface="等线" panose="02010600030101010101" pitchFamily="2" charset="-122"/>
              </a:rPr>
              <a:t>2. Cross-Platform: C# can be run in different platform, such as Windows, Linux, Mac</a:t>
            </a:r>
            <a:endParaRPr lang="en-US" altLang="zh-CN" sz="2400" dirty="0">
              <a:latin typeface="Calibri" panose="020F0502020204030204" pitchFamily="34" charset="0"/>
              <a:ea typeface="等线" panose="02010600030101010101" pitchFamily="2" charset="-122"/>
            </a:endParaRPr>
          </a:p>
          <a:p>
            <a:r>
              <a:rPr lang="en-US" altLang="zh-CN" sz="2000" b="1" dirty="0">
                <a:latin typeface="Calibri" panose="020F0502020204030204" pitchFamily="34" charset="0"/>
                <a:ea typeface="等线" panose="02010600030101010101" pitchFamily="2" charset="-122"/>
              </a:rPr>
              <a:t>Weaknesses</a:t>
            </a:r>
          </a:p>
          <a:p>
            <a:r>
              <a:rPr lang="en-US" altLang="zh-CN" sz="2400" b="1" dirty="0">
                <a:latin typeface="Calibri" panose="020F0502020204030204" pitchFamily="34" charset="0"/>
                <a:ea typeface="等线" panose="02010600030101010101" pitchFamily="2" charset="-122"/>
              </a:rPr>
              <a:t>1. Learning difficulty: </a:t>
            </a:r>
            <a:r>
              <a:rPr lang="en-US" altLang="zh-CN" sz="2400" dirty="0">
                <a:latin typeface="Calibri" panose="020F0502020204030204" pitchFamily="34" charset="0"/>
                <a:ea typeface="等线" panose="02010600030101010101" pitchFamily="2" charset="-122"/>
              </a:rPr>
              <a:t>For the beginner, the grammar and concept of C# is difficult than Python</a:t>
            </a:r>
            <a:r>
              <a:rPr lang="en-US" altLang="zh-CN" sz="2400" b="1" dirty="0">
                <a:latin typeface="Calibri" panose="020F0502020204030204" pitchFamily="34" charset="0"/>
                <a:ea typeface="等线" panose="02010600030101010101" pitchFamily="2" charset="-122"/>
              </a:rPr>
              <a:t>.</a:t>
            </a:r>
          </a:p>
          <a:p>
            <a:r>
              <a:rPr lang="en-US" altLang="zh-CN" sz="2400" b="1" dirty="0">
                <a:latin typeface="Calibri" panose="020F0502020204030204" pitchFamily="34" charset="0"/>
                <a:ea typeface="等线" panose="02010600030101010101" pitchFamily="2" charset="-122"/>
              </a:rPr>
              <a:t>2. Platform independency: </a:t>
            </a:r>
            <a:r>
              <a:rPr lang="en-US" altLang="zh-CN" sz="2400" dirty="0">
                <a:latin typeface="Calibri" panose="020F0502020204030204" pitchFamily="34" charset="0"/>
                <a:ea typeface="等线" panose="02010600030101010101" pitchFamily="2" charset="-122"/>
              </a:rPr>
              <a:t>Until now, the most used platform is Windows</a:t>
            </a:r>
            <a:endParaRPr lang="zh-CN" altLang="en-US" sz="2400" dirty="0"/>
          </a:p>
        </p:txBody>
      </p:sp>
    </p:spTree>
    <p:extLst>
      <p:ext uri="{BB962C8B-B14F-4D97-AF65-F5344CB8AC3E}">
        <p14:creationId xmlns:p14="http://schemas.microsoft.com/office/powerpoint/2010/main" val="359599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20816-53FE-91AF-F0FB-5DE001DC1131}"/>
              </a:ext>
            </a:extLst>
          </p:cNvPr>
          <p:cNvSpPr>
            <a:spLocks noGrp="1"/>
          </p:cNvSpPr>
          <p:nvPr>
            <p:ph type="title"/>
          </p:nvPr>
        </p:nvSpPr>
        <p:spPr>
          <a:xfrm>
            <a:off x="914399" y="4257368"/>
            <a:ext cx="4395019" cy="1235657"/>
          </a:xfrm>
        </p:spPr>
        <p:txBody>
          <a:bodyPr vert="horz" lIns="91440" tIns="45720" rIns="91440" bIns="45720" rtlCol="0" anchor="b">
            <a:noAutofit/>
          </a:bodyPr>
          <a:lstStyle/>
          <a:p>
            <a:pPr>
              <a:lnSpc>
                <a:spcPct val="100000"/>
              </a:lnSpc>
            </a:pPr>
            <a:r>
              <a:rPr lang="en-US" altLang="zh-CN" sz="7200" dirty="0"/>
              <a:t>Thank you!</a:t>
            </a:r>
          </a:p>
        </p:txBody>
      </p:sp>
    </p:spTree>
    <p:extLst>
      <p:ext uri="{BB962C8B-B14F-4D97-AF65-F5344CB8AC3E}">
        <p14:creationId xmlns:p14="http://schemas.microsoft.com/office/powerpoint/2010/main" val="215052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8FB43-93B4-5754-17AD-966F0EF724B1}"/>
              </a:ext>
            </a:extLst>
          </p:cNvPr>
          <p:cNvSpPr>
            <a:spLocks noGrp="1"/>
          </p:cNvSpPr>
          <p:nvPr>
            <p:ph type="title"/>
          </p:nvPr>
        </p:nvSpPr>
        <p:spPr/>
        <p:txBody>
          <a:bodyPr/>
          <a:lstStyle/>
          <a:p>
            <a:r>
              <a:rPr lang="en-US" altLang="zh-CN" b="1" dirty="0"/>
              <a:t>Reference</a:t>
            </a:r>
            <a:endParaRPr lang="zh-CN" altLang="en-US" b="1" dirty="0"/>
          </a:p>
        </p:txBody>
      </p:sp>
      <p:sp>
        <p:nvSpPr>
          <p:cNvPr id="5" name="文本框 4">
            <a:extLst>
              <a:ext uri="{FF2B5EF4-FFF2-40B4-BE49-F238E27FC236}">
                <a16:creationId xmlns:a16="http://schemas.microsoft.com/office/drawing/2014/main" id="{92DB977E-0162-F6C5-D359-B7FE7562172D}"/>
              </a:ext>
            </a:extLst>
          </p:cNvPr>
          <p:cNvSpPr txBox="1"/>
          <p:nvPr/>
        </p:nvSpPr>
        <p:spPr>
          <a:xfrm>
            <a:off x="412954" y="2064773"/>
            <a:ext cx="11031794" cy="510909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erikdietrich. (2023, November 14). </a:t>
            </a:r>
            <a:r>
              <a:rPr kumimoji="0" lang="zh-CN" altLang="zh-CN"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history of C# - C# Guide - C#</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Learn.microsoft.com. </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https://learn.microsoft.com/en-us/dotnet/csharp/whats-new/csharp-version-history#c-version-10-1</a:t>
            </a:r>
            <a:endParaRPr kumimoji="0" lang="zh-CN" altLang="zh-CN" sz="4000" b="0" i="0" u="none" strike="noStrike" cap="none" normalizeH="0" baseline="0" dirty="0">
              <a:ln>
                <a:noFill/>
              </a:ln>
              <a:solidFill>
                <a:schemeClr val="tx1"/>
              </a:solidFill>
              <a:effectLst/>
              <a:latin typeface="Arial" panose="020B0604020202020204" pitchFamily="34" charset="0"/>
            </a:endParaRPr>
          </a:p>
          <a:p>
            <a:endParaRPr lang="en-US" altLang="zh-CN" dirty="0">
              <a:latin typeface="Times New Roman" panose="02020603050405020304" pitchFamily="18" charset="0"/>
              <a:cs typeface="Times New Roman" panose="02020603050405020304" pitchFamily="18" charset="0"/>
            </a:endParaRPr>
          </a:p>
          <a:p>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Peters, T. (2004, August 19). </a:t>
            </a:r>
            <a:r>
              <a:rPr kumimoji="0" lang="zh-CN" altLang="zh-CN"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PEP 20 – The Zen of Python | peps.python.org</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Peps.python.org. </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https://peps.python.org/pep-0020/</a:t>
            </a:r>
            <a:endParaRPr kumimoji="0" lang="en-US"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richlander. (2022, January 12). </a:t>
            </a:r>
            <a:r>
              <a:rPr kumimoji="0" lang="zh-CN" altLang="zh-CN"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 class libraries - .NET</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Microsoft.com. </a:t>
            </a:r>
            <a:r>
              <a:rPr kumimoji="0" lang="zh-CN" altLang="zh-CN"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https://learn.microsoft.com/en-us/dotnet/standard/class-libraries#portable-class-libraries</a:t>
            </a:r>
            <a:endParaRPr kumimoji="0" lang="zh-CN" altLang="zh-CN" sz="4000" b="0" i="0" u="none" strike="noStrike" cap="none" normalizeH="0" baseline="0" dirty="0">
              <a:ln>
                <a:noFill/>
              </a:ln>
              <a:solidFill>
                <a:schemeClr val="tx1"/>
              </a:solidFill>
              <a:effectLst/>
              <a:latin typeface="Arial" panose="020B0604020202020204" pitchFamily="34" charset="0"/>
            </a:endParaRPr>
          </a:p>
          <a:p>
            <a:endParaRPr kumimoji="0" lang="zh-CN" altLang="zh-CN" sz="2800" b="0" i="0" u="none" strike="noStrike" cap="none" normalizeH="0" baseline="0" dirty="0">
              <a:ln>
                <a:noFill/>
              </a:ln>
              <a:solidFill>
                <a:schemeClr val="tx1"/>
              </a:solidFill>
              <a:effectLst/>
              <a:latin typeface="Arial" panose="020B0604020202020204" pitchFamily="34" charset="0"/>
            </a:endParaRPr>
          </a:p>
          <a:p>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037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8574E59-5A9A-B732-C538-24CA9A538347}"/>
              </a:ext>
            </a:extLst>
          </p:cNvPr>
          <p:cNvSpPr>
            <a:spLocks noGrp="1"/>
          </p:cNvSpPr>
          <p:nvPr>
            <p:ph type="title"/>
          </p:nvPr>
        </p:nvSpPr>
        <p:spPr>
          <a:xfrm>
            <a:off x="4348952" y="643467"/>
            <a:ext cx="7172487" cy="5054008"/>
          </a:xfrm>
        </p:spPr>
        <p:txBody>
          <a:bodyPr vert="horz" lIns="91440" tIns="45720" rIns="91440" bIns="45720" rtlCol="0" anchor="ctr">
            <a:normAutofit/>
          </a:bodyPr>
          <a:lstStyle/>
          <a:p>
            <a:r>
              <a:rPr lang="en-US" altLang="zh-CN" sz="6600">
                <a:solidFill>
                  <a:schemeClr val="tx2"/>
                </a:solidFill>
              </a:rPr>
              <a:t>Python</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4219806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F528D6F-ECAB-A0FD-EEDA-32C2DCEABEB3}"/>
              </a:ext>
            </a:extLst>
          </p:cNvPr>
          <p:cNvSpPr>
            <a:spLocks noGrp="1"/>
          </p:cNvSpPr>
          <p:nvPr>
            <p:ph type="title"/>
          </p:nvPr>
        </p:nvSpPr>
        <p:spPr>
          <a:xfrm>
            <a:off x="990932" y="286603"/>
            <a:ext cx="6750987" cy="1450757"/>
          </a:xfrm>
        </p:spPr>
        <p:txBody>
          <a:bodyPr>
            <a:normAutofit/>
          </a:bodyPr>
          <a:lstStyle/>
          <a:p>
            <a:r>
              <a:rPr lang="en-US" altLang="zh-CN" dirty="0">
                <a:solidFill>
                  <a:schemeClr val="accent2"/>
                </a:solidFill>
                <a:latin typeface="Calibri" panose="020F0502020204030204" pitchFamily="34" charset="0"/>
                <a:ea typeface="等线" panose="02010600030101010101" pitchFamily="2" charset="-122"/>
              </a:rPr>
              <a:t>1. The heritage and philosophy of Python</a:t>
            </a:r>
            <a:endParaRPr lang="zh-CN" altLang="en-US" dirty="0">
              <a:solidFill>
                <a:schemeClr val="accent2"/>
              </a:solidFill>
              <a:latin typeface="Calibri" panose="020F050202020403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0E5CF3DA-B22B-57F8-E890-37C01D20A134}"/>
              </a:ext>
            </a:extLst>
          </p:cNvPr>
          <p:cNvSpPr>
            <a:spLocks noGrp="1"/>
          </p:cNvSpPr>
          <p:nvPr>
            <p:ph idx="1"/>
          </p:nvPr>
        </p:nvSpPr>
        <p:spPr>
          <a:xfrm>
            <a:off x="1044204" y="2142932"/>
            <a:ext cx="6697715" cy="2154748"/>
          </a:xfrm>
        </p:spPr>
        <p:txBody>
          <a:bodyPr>
            <a:normAutofit/>
          </a:bodyPr>
          <a:lstStyle/>
          <a:p>
            <a:pPr marL="0" indent="0">
              <a:buNone/>
            </a:pPr>
            <a:r>
              <a:rPr lang="en-US" altLang="zh-CN" sz="2400" dirty="0"/>
              <a:t>Python was created by Guido van Rossum. Python was designed to through simply code structure to help developer coding. The philosophy of python is readability, simplicity and clarity, so in conclusion, python is a readability and strong programming language. </a:t>
            </a: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58840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2" name="标题 1">
            <a:extLst>
              <a:ext uri="{FF2B5EF4-FFF2-40B4-BE49-F238E27FC236}">
                <a16:creationId xmlns:a16="http://schemas.microsoft.com/office/drawing/2014/main" id="{EF9B7B92-E562-35E5-8394-1C9864C945BC}"/>
              </a:ext>
            </a:extLst>
          </p:cNvPr>
          <p:cNvSpPr>
            <a:spLocks noGrp="1"/>
          </p:cNvSpPr>
          <p:nvPr>
            <p:ph type="title"/>
          </p:nvPr>
        </p:nvSpPr>
        <p:spPr>
          <a:xfrm>
            <a:off x="492370" y="516835"/>
            <a:ext cx="3084844" cy="5772840"/>
          </a:xfrm>
        </p:spPr>
        <p:txBody>
          <a:bodyPr anchor="ctr">
            <a:normAutofit/>
          </a:bodyPr>
          <a:lstStyle/>
          <a:p>
            <a:r>
              <a:rPr lang="en-US" altLang="zh-CN" sz="3600" b="1">
                <a:solidFill>
                  <a:srgbClr val="FFFFFF"/>
                </a:solidFill>
              </a:rPr>
              <a:t>The Zen of Python</a:t>
            </a:r>
            <a:endParaRPr lang="zh-CN" altLang="en-US" sz="3600" b="1">
              <a:solidFill>
                <a:srgbClr val="FFFFFF"/>
              </a:solidFill>
            </a:endParaRPr>
          </a:p>
        </p:txBody>
      </p:sp>
      <p:sp>
        <p:nvSpPr>
          <p:cNvPr id="22" name="Rectangle 2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graphicFrame>
        <p:nvGraphicFramePr>
          <p:cNvPr id="14" name="内容占位符 2">
            <a:extLst>
              <a:ext uri="{FF2B5EF4-FFF2-40B4-BE49-F238E27FC236}">
                <a16:creationId xmlns:a16="http://schemas.microsoft.com/office/drawing/2014/main" id="{7597726B-1A8A-6D8F-6BFD-24B7DAA4A338}"/>
              </a:ext>
            </a:extLst>
          </p:cNvPr>
          <p:cNvGraphicFramePr>
            <a:graphicFrameLocks noGrp="1"/>
          </p:cNvGraphicFramePr>
          <p:nvPr>
            <p:ph idx="1"/>
            <p:extLst>
              <p:ext uri="{D42A27DB-BD31-4B8C-83A1-F6EECF244321}">
                <p14:modId xmlns:p14="http://schemas.microsoft.com/office/powerpoint/2010/main" val="80815434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084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8BFA771-A86C-0F5F-13C0-43DCA5F6FA7D}"/>
              </a:ext>
            </a:extLst>
          </p:cNvPr>
          <p:cNvSpPr>
            <a:spLocks noGrp="1"/>
          </p:cNvSpPr>
          <p:nvPr>
            <p:ph type="title"/>
          </p:nvPr>
        </p:nvSpPr>
        <p:spPr>
          <a:xfrm>
            <a:off x="990932" y="286603"/>
            <a:ext cx="6750987" cy="1450757"/>
          </a:xfrm>
        </p:spPr>
        <p:txBody>
          <a:bodyPr>
            <a:normAutofit/>
          </a:bodyPr>
          <a:lstStyle/>
          <a:p>
            <a:r>
              <a:rPr lang="en-US" altLang="zh-CN" dirty="0">
                <a:solidFill>
                  <a:schemeClr val="accent2"/>
                </a:solidFill>
                <a:latin typeface="Calibri" panose="020F0502020204030204" pitchFamily="34" charset="0"/>
                <a:ea typeface="等线" panose="02010600030101010101" pitchFamily="2" charset="-122"/>
              </a:rPr>
              <a:t>2. The platform(s) and code libraries of Python</a:t>
            </a:r>
            <a:endParaRPr lang="zh-CN" altLang="en-US" dirty="0">
              <a:solidFill>
                <a:schemeClr val="accent2"/>
              </a:solidFill>
              <a:latin typeface="Calibri" panose="020F050202020403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AE7551FC-68C6-CBD6-A017-34EC4F060F22}"/>
              </a:ext>
            </a:extLst>
          </p:cNvPr>
          <p:cNvSpPr>
            <a:spLocks noGrp="1"/>
          </p:cNvSpPr>
          <p:nvPr>
            <p:ph idx="1"/>
          </p:nvPr>
        </p:nvSpPr>
        <p:spPr>
          <a:xfrm>
            <a:off x="794481" y="1935472"/>
            <a:ext cx="7248306" cy="4635925"/>
          </a:xfrm>
        </p:spPr>
        <p:txBody>
          <a:bodyPr>
            <a:normAutofit/>
          </a:bodyPr>
          <a:lstStyle/>
          <a:p>
            <a:r>
              <a:rPr lang="en-US" altLang="zh-CN" sz="2400" b="1" dirty="0"/>
              <a:t>Platform(s): </a:t>
            </a:r>
          </a:p>
          <a:p>
            <a:r>
              <a:rPr lang="en-US" altLang="zh-CN" sz="2400" dirty="0"/>
              <a:t>Python has strong cross-platform capabilities, it can be used in multiple platforms to develop.</a:t>
            </a:r>
          </a:p>
          <a:p>
            <a:r>
              <a:rPr lang="en-US" altLang="zh-CN" sz="2400" b="1" dirty="0"/>
              <a:t>1. Windows</a:t>
            </a:r>
          </a:p>
          <a:p>
            <a:r>
              <a:rPr lang="en-US" altLang="zh-CN" sz="2400" b="1" dirty="0"/>
              <a:t>2. Linux</a:t>
            </a:r>
          </a:p>
          <a:p>
            <a:r>
              <a:rPr lang="en-US" altLang="zh-CN" sz="2400" b="1" dirty="0"/>
              <a:t>3. Mac</a:t>
            </a:r>
          </a:p>
          <a:p>
            <a:r>
              <a:rPr lang="en-US" altLang="zh-CN" sz="2400" b="1" dirty="0"/>
              <a:t>Because of this characteristic, python can seamlessly develop across multiple platforms</a:t>
            </a:r>
          </a:p>
          <a:p>
            <a:endParaRPr lang="zh-CN" altLang="en-US" sz="2400" b="1"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375470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26070-28CB-1148-F3DA-D5BC1A6E443F}"/>
              </a:ext>
            </a:extLst>
          </p:cNvPr>
          <p:cNvSpPr>
            <a:spLocks noGrp="1"/>
          </p:cNvSpPr>
          <p:nvPr>
            <p:ph type="title"/>
          </p:nvPr>
        </p:nvSpPr>
        <p:spPr>
          <a:xfrm>
            <a:off x="535530" y="811162"/>
            <a:ext cx="10653579" cy="581225"/>
          </a:xfrm>
        </p:spPr>
        <p:txBody>
          <a:bodyPr anchor="b">
            <a:noAutofit/>
          </a:bodyPr>
          <a:lstStyle/>
          <a:p>
            <a:pPr>
              <a:lnSpc>
                <a:spcPct val="110000"/>
              </a:lnSpc>
            </a:pPr>
            <a:r>
              <a:rPr lang="en-US" altLang="zh-CN" sz="3600" dirty="0">
                <a:latin typeface="Calibri" panose="020F0502020204030204" pitchFamily="34" charset="0"/>
                <a:ea typeface="等线" panose="02010600030101010101" pitchFamily="2" charset="-122"/>
              </a:rPr>
              <a:t>3. The characteristics, strength and weaknesses of Python</a:t>
            </a:r>
            <a:endParaRPr lang="zh-CN" altLang="en-US" sz="3600" dirty="0">
              <a:latin typeface="Calibri" panose="020F0502020204030204" pitchFamily="34" charset="0"/>
              <a:ea typeface="等线" panose="02010600030101010101" pitchFamily="2" charset="-122"/>
            </a:endParaRPr>
          </a:p>
        </p:txBody>
      </p:sp>
      <p:sp>
        <p:nvSpPr>
          <p:cNvPr id="21" name="内容占位符 2">
            <a:extLst>
              <a:ext uri="{FF2B5EF4-FFF2-40B4-BE49-F238E27FC236}">
                <a16:creationId xmlns:a16="http://schemas.microsoft.com/office/drawing/2014/main" id="{E116FAB5-601B-A490-9CA7-8F1F9F403BA1}"/>
              </a:ext>
            </a:extLst>
          </p:cNvPr>
          <p:cNvSpPr>
            <a:spLocks noGrp="1"/>
          </p:cNvSpPr>
          <p:nvPr>
            <p:ph idx="1"/>
          </p:nvPr>
        </p:nvSpPr>
        <p:spPr>
          <a:xfrm>
            <a:off x="535530" y="1762482"/>
            <a:ext cx="10890929" cy="4363015"/>
          </a:xfrm>
        </p:spPr>
        <p:txBody>
          <a:bodyPr>
            <a:noAutofit/>
          </a:bodyPr>
          <a:lstStyle/>
          <a:p>
            <a:r>
              <a:rPr lang="en-US" altLang="zh-CN" sz="1800" b="1" dirty="0">
                <a:latin typeface="Calibri" panose="020F0502020204030204" pitchFamily="34" charset="0"/>
                <a:ea typeface="等线" panose="02010600030101010101" pitchFamily="2" charset="-122"/>
              </a:rPr>
              <a:t>Characteristics</a:t>
            </a:r>
          </a:p>
          <a:p>
            <a:r>
              <a:rPr lang="en-US" altLang="zh-CN" sz="1500" b="1" dirty="0">
                <a:latin typeface="Calibri" panose="020F0502020204030204" pitchFamily="34" charset="0"/>
                <a:ea typeface="等线" panose="02010600030101010101" pitchFamily="2" charset="-122"/>
              </a:rPr>
              <a:t>1. Dynamic type language: </a:t>
            </a:r>
            <a:r>
              <a:rPr lang="en-US" altLang="zh-CN" sz="1500" dirty="0">
                <a:latin typeface="Calibri" panose="020F0502020204030204" pitchFamily="34" charset="0"/>
                <a:ea typeface="等线" panose="02010600030101010101" pitchFamily="2" charset="-122"/>
              </a:rPr>
              <a:t>You don’t have to define type of data, when app is running, python will automatically inference type.</a:t>
            </a:r>
          </a:p>
          <a:p>
            <a:r>
              <a:rPr lang="en-US" altLang="zh-CN" sz="1500" b="1" dirty="0">
                <a:latin typeface="Calibri" panose="020F0502020204030204" pitchFamily="34" charset="0"/>
                <a:ea typeface="等线" panose="02010600030101010101" pitchFamily="2" charset="-122"/>
              </a:rPr>
              <a:t>2. Interpreted language: </a:t>
            </a:r>
            <a:r>
              <a:rPr lang="en-US" altLang="zh-CN" sz="1500" dirty="0">
                <a:latin typeface="Calibri" panose="020F0502020204030204" pitchFamily="34" charset="0"/>
                <a:ea typeface="等线" panose="02010600030101010101" pitchFamily="2" charset="-122"/>
              </a:rPr>
              <a:t>It means that the develop and the process of python will more easily than compiled programming language</a:t>
            </a:r>
            <a:endParaRPr lang="en-US" altLang="zh-CN" sz="1500" b="1" dirty="0">
              <a:latin typeface="Calibri" panose="020F0502020204030204" pitchFamily="34" charset="0"/>
              <a:ea typeface="等线" panose="02010600030101010101" pitchFamily="2" charset="-122"/>
            </a:endParaRPr>
          </a:p>
          <a:p>
            <a:r>
              <a:rPr lang="en-US" altLang="zh-CN" sz="1800" b="1" dirty="0">
                <a:latin typeface="Calibri" panose="020F0502020204030204" pitchFamily="34" charset="0"/>
                <a:ea typeface="等线" panose="02010600030101010101" pitchFamily="2" charset="-122"/>
              </a:rPr>
              <a:t>Strength </a:t>
            </a:r>
          </a:p>
          <a:p>
            <a:r>
              <a:rPr lang="en-US" altLang="zh-CN" sz="1500" b="1" dirty="0">
                <a:latin typeface="Calibri" panose="020F0502020204030204" pitchFamily="34" charset="0"/>
                <a:ea typeface="等线" panose="02010600030101010101" pitchFamily="2" charset="-122"/>
              </a:rPr>
              <a:t>1. Friendly to beginner.</a:t>
            </a:r>
          </a:p>
          <a:p>
            <a:r>
              <a:rPr lang="en-US" altLang="zh-CN" sz="1500" b="1" dirty="0">
                <a:latin typeface="Calibri" panose="020F0502020204030204" pitchFamily="34" charset="0"/>
                <a:ea typeface="等线" panose="02010600030101010101" pitchFamily="2" charset="-122"/>
              </a:rPr>
              <a:t>2. Flexible.</a:t>
            </a:r>
            <a:r>
              <a:rPr lang="en-US" altLang="zh-CN" sz="1500" dirty="0">
                <a:latin typeface="Calibri" panose="020F0502020204030204" pitchFamily="34" charset="0"/>
                <a:ea typeface="等线" panose="02010600030101010101" pitchFamily="2" charset="-122"/>
              </a:rPr>
              <a:t> Python is easy to read and code. </a:t>
            </a:r>
          </a:p>
          <a:p>
            <a:r>
              <a:rPr lang="en-US" altLang="zh-CN" sz="1500" b="1" dirty="0">
                <a:latin typeface="Calibri" panose="020F0502020204030204" pitchFamily="34" charset="0"/>
                <a:ea typeface="等线" panose="02010600030101010101" pitchFamily="2" charset="-122"/>
              </a:rPr>
              <a:t>3. Support multiple libraires. </a:t>
            </a:r>
          </a:p>
          <a:p>
            <a:r>
              <a:rPr lang="en-US" altLang="zh-CN" sz="1500" b="1" dirty="0">
                <a:latin typeface="Calibri" panose="020F0502020204030204" pitchFamily="34" charset="0"/>
                <a:ea typeface="等线" panose="02010600030101010101" pitchFamily="2" charset="-122"/>
              </a:rPr>
              <a:t>4. Developer Community. </a:t>
            </a:r>
            <a:r>
              <a:rPr lang="en-US" altLang="zh-CN" sz="1500" dirty="0">
                <a:latin typeface="Calibri" panose="020F0502020204030204" pitchFamily="34" charset="0"/>
                <a:ea typeface="等线" panose="02010600030101010101" pitchFamily="2" charset="-122"/>
              </a:rPr>
              <a:t>Python as a widely known language. It has large and friendly developer community, it’s helpful for developer, it you meet some problem, you can ask other developer in Developer Community.</a:t>
            </a:r>
            <a:endParaRPr lang="en-US" altLang="zh-CN" sz="1500" b="1" dirty="0">
              <a:latin typeface="Calibri" panose="020F0502020204030204" pitchFamily="34" charset="0"/>
              <a:ea typeface="等线" panose="02010600030101010101" pitchFamily="2" charset="-122"/>
            </a:endParaRPr>
          </a:p>
          <a:p>
            <a:r>
              <a:rPr lang="en-US" altLang="zh-CN" sz="1800" b="1" dirty="0">
                <a:latin typeface="Calibri" panose="020F0502020204030204" pitchFamily="34" charset="0"/>
                <a:ea typeface="等线" panose="02010600030101010101" pitchFamily="2" charset="-122"/>
              </a:rPr>
              <a:t>Weaknesses</a:t>
            </a:r>
          </a:p>
          <a:p>
            <a:r>
              <a:rPr lang="en-US" altLang="zh-CN" sz="1500" b="1" dirty="0">
                <a:latin typeface="Calibri" panose="020F0502020204030204" pitchFamily="34" charset="0"/>
                <a:ea typeface="等线" panose="02010600030101010101" pitchFamily="2" charset="-122"/>
              </a:rPr>
              <a:t>1. Poor Security. </a:t>
            </a:r>
            <a:r>
              <a:rPr lang="en-US" altLang="zh-CN" sz="1500" dirty="0">
                <a:latin typeface="Calibri" panose="020F0502020204030204" pitchFamily="34" charset="0"/>
                <a:ea typeface="等线" panose="02010600030101010101" pitchFamily="2" charset="-122"/>
              </a:rPr>
              <a:t>Because of python is a dynamic language. So, the data will be defined when app running. It would more easily to attack.</a:t>
            </a:r>
          </a:p>
          <a:p>
            <a:r>
              <a:rPr lang="en-US" altLang="zh-CN" sz="1500" b="1" dirty="0">
                <a:latin typeface="Calibri" panose="020F0502020204030204" pitchFamily="34" charset="0"/>
                <a:ea typeface="等线" panose="02010600030101010101" pitchFamily="2" charset="-122"/>
              </a:rPr>
              <a:t>2. Slower than compiled languages</a:t>
            </a:r>
            <a:endParaRPr lang="zh-CN" altLang="en-US" sz="1500" b="1" dirty="0">
              <a:latin typeface="Calibri" panose="020F0502020204030204" pitchFamily="34" charset="0"/>
              <a:ea typeface="等线" panose="02010600030101010101" pitchFamily="2" charset="-122"/>
            </a:endParaRPr>
          </a:p>
        </p:txBody>
      </p:sp>
    </p:spTree>
    <p:extLst>
      <p:ext uri="{BB962C8B-B14F-4D97-AF65-F5344CB8AC3E}">
        <p14:creationId xmlns:p14="http://schemas.microsoft.com/office/powerpoint/2010/main" val="336122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D9253A0-52EA-ACF2-1A92-9A03A60F0EA1}"/>
              </a:ext>
            </a:extLst>
          </p:cNvPr>
          <p:cNvSpPr>
            <a:spLocks noGrp="1"/>
          </p:cNvSpPr>
          <p:nvPr>
            <p:ph type="title"/>
          </p:nvPr>
        </p:nvSpPr>
        <p:spPr>
          <a:xfrm>
            <a:off x="4348952" y="643467"/>
            <a:ext cx="7172487" cy="5054008"/>
          </a:xfrm>
        </p:spPr>
        <p:txBody>
          <a:bodyPr vert="horz" lIns="91440" tIns="45720" rIns="91440" bIns="45720" rtlCol="0" anchor="ctr">
            <a:normAutofit/>
          </a:bodyPr>
          <a:lstStyle/>
          <a:p>
            <a:r>
              <a:rPr lang="en-US" altLang="zh-CN" sz="6600" dirty="0">
                <a:solidFill>
                  <a:schemeClr val="tx2"/>
                </a:solidFill>
              </a:rPr>
              <a:t>C#</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5479714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2" name="标题 1">
            <a:extLst>
              <a:ext uri="{FF2B5EF4-FFF2-40B4-BE49-F238E27FC236}">
                <a16:creationId xmlns:a16="http://schemas.microsoft.com/office/drawing/2014/main" id="{4971DDAB-C46D-4752-88CC-9C5418B9522B}"/>
              </a:ext>
            </a:extLst>
          </p:cNvPr>
          <p:cNvSpPr>
            <a:spLocks noGrp="1"/>
          </p:cNvSpPr>
          <p:nvPr>
            <p:ph type="title"/>
          </p:nvPr>
        </p:nvSpPr>
        <p:spPr>
          <a:xfrm>
            <a:off x="492370" y="605896"/>
            <a:ext cx="3084844" cy="5646208"/>
          </a:xfrm>
        </p:spPr>
        <p:txBody>
          <a:bodyPr anchor="ctr">
            <a:normAutofit/>
          </a:bodyPr>
          <a:lstStyle/>
          <a:p>
            <a:r>
              <a:rPr lang="en-US" altLang="zh-CN" sz="3600" dirty="0">
                <a:solidFill>
                  <a:srgbClr val="FFFFFF"/>
                </a:solidFill>
                <a:latin typeface="Calibri" panose="020F0502020204030204" pitchFamily="34" charset="0"/>
                <a:ea typeface="等线" panose="02010600030101010101" pitchFamily="2" charset="-122"/>
              </a:rPr>
              <a:t>1.  The heritage and philosophy of C#</a:t>
            </a:r>
            <a:endParaRPr lang="zh-CN" altLang="en-US"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6" name="内容占位符 5">
            <a:extLst>
              <a:ext uri="{FF2B5EF4-FFF2-40B4-BE49-F238E27FC236}">
                <a16:creationId xmlns:a16="http://schemas.microsoft.com/office/drawing/2014/main" id="{4AFE2E1E-82B1-48BE-EB9F-2E58809E3F71}"/>
              </a:ext>
            </a:extLst>
          </p:cNvPr>
          <p:cNvSpPr>
            <a:spLocks noGrp="1"/>
          </p:cNvSpPr>
          <p:nvPr>
            <p:ph idx="1"/>
          </p:nvPr>
        </p:nvSpPr>
        <p:spPr>
          <a:xfrm>
            <a:off x="4543161" y="2888608"/>
            <a:ext cx="6209219" cy="926308"/>
          </a:xfrm>
        </p:spPr>
        <p:txBody>
          <a:bodyPr>
            <a:normAutofit/>
          </a:bodyPr>
          <a:lstStyle/>
          <a:p>
            <a:pPr marL="0" indent="0">
              <a:buNone/>
            </a:pPr>
            <a:r>
              <a:rPr lang="en-US" altLang="zh-CN" sz="2400" dirty="0"/>
              <a:t>The philosophy of C# is security, strong, and flexible programming language</a:t>
            </a:r>
            <a:endParaRPr lang="zh-CN" altLang="en-US" sz="2400" dirty="0"/>
          </a:p>
        </p:txBody>
      </p:sp>
      <p:sp>
        <p:nvSpPr>
          <p:cNvPr id="7" name="文本框 6">
            <a:extLst>
              <a:ext uri="{FF2B5EF4-FFF2-40B4-BE49-F238E27FC236}">
                <a16:creationId xmlns:a16="http://schemas.microsoft.com/office/drawing/2014/main" id="{22E1D19C-245E-5FB6-5623-6FC08B1A8B7A}"/>
              </a:ext>
            </a:extLst>
          </p:cNvPr>
          <p:cNvSpPr txBox="1"/>
          <p:nvPr/>
        </p:nvSpPr>
        <p:spPr>
          <a:xfrm>
            <a:off x="4454013" y="605896"/>
            <a:ext cx="5850193" cy="1754326"/>
          </a:xfrm>
          <a:prstGeom prst="rect">
            <a:avLst/>
          </a:prstGeom>
          <a:noFill/>
        </p:spPr>
        <p:txBody>
          <a:bodyPr wrap="square" rtlCol="0">
            <a:spAutoFit/>
          </a:bodyPr>
          <a:lstStyle/>
          <a:p>
            <a:r>
              <a:rPr lang="en-US" altLang="zh-CN" b="0" i="0" dirty="0">
                <a:solidFill>
                  <a:srgbClr val="161616"/>
                </a:solidFill>
                <a:effectLst/>
                <a:highlight>
                  <a:srgbClr val="FFFFFF"/>
                </a:highlight>
                <a:latin typeface="Segoe UI" panose="020B0502040204020203" pitchFamily="34" charset="0"/>
              </a:rPr>
              <a:t>‘When you go back and look, C# version 1.0, released with Visual Studio .NET 2002, looked a lot like Java. As </a:t>
            </a:r>
            <a:r>
              <a:rPr lang="en-US" altLang="zh-CN" b="0" i="0" u="none" strike="noStrike" dirty="0">
                <a:effectLst/>
                <a:highlight>
                  <a:srgbClr val="FFFFFF"/>
                </a:highlight>
                <a:latin typeface="Segoe UI" panose="020B0502040204020203" pitchFamily="34" charset="0"/>
                <a:hlinkClick r:id="rId2"/>
              </a:rPr>
              <a:t>part of its stated design goals for ECMA</a:t>
            </a:r>
            <a:r>
              <a:rPr lang="en-US" altLang="zh-CN" b="0" i="0" dirty="0">
                <a:solidFill>
                  <a:srgbClr val="161616"/>
                </a:solidFill>
                <a:effectLst/>
                <a:highlight>
                  <a:srgbClr val="FFFFFF"/>
                </a:highlight>
                <a:latin typeface="Segoe UI" panose="020B0502040204020203" pitchFamily="34" charset="0"/>
              </a:rPr>
              <a:t>, it sought to be a "simple, modern, general-purpose object-oriented language." At the time, looking like Java meant it achieved those early design goals.’ (</a:t>
            </a:r>
            <a:r>
              <a:rPr lang="en-US" altLang="zh-CN" b="0" i="0" dirty="0" err="1">
                <a:solidFill>
                  <a:srgbClr val="161616"/>
                </a:solidFill>
                <a:effectLst/>
                <a:highlight>
                  <a:srgbClr val="FFFFFF"/>
                </a:highlight>
                <a:latin typeface="Segoe UI" panose="020B0502040204020203" pitchFamily="34" charset="0"/>
              </a:rPr>
              <a:t>erikdietrich</a:t>
            </a:r>
            <a:r>
              <a:rPr lang="en-US" altLang="zh-CN" b="0" i="0" dirty="0">
                <a:solidFill>
                  <a:srgbClr val="161616"/>
                </a:solidFill>
                <a:effectLst/>
                <a:highlight>
                  <a:srgbClr val="FFFFFF"/>
                </a:highlight>
                <a:latin typeface="Segoe UI" panose="020B0502040204020203" pitchFamily="34" charset="0"/>
              </a:rPr>
              <a:t>, 2023)</a:t>
            </a:r>
            <a:endParaRPr lang="zh-CN" altLang="en-US" dirty="0"/>
          </a:p>
        </p:txBody>
      </p:sp>
    </p:spTree>
    <p:extLst>
      <p:ext uri="{BB962C8B-B14F-4D97-AF65-F5344CB8AC3E}">
        <p14:creationId xmlns:p14="http://schemas.microsoft.com/office/powerpoint/2010/main" val="126801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F91E9-77FE-9F9A-E55D-568F780845B9}"/>
              </a:ext>
            </a:extLst>
          </p:cNvPr>
          <p:cNvSpPr>
            <a:spLocks noGrp="1"/>
          </p:cNvSpPr>
          <p:nvPr>
            <p:ph type="title"/>
          </p:nvPr>
        </p:nvSpPr>
        <p:spPr/>
        <p:txBody>
          <a:bodyPr/>
          <a:lstStyle/>
          <a:p>
            <a:r>
              <a:rPr lang="en-US" altLang="zh-CN" sz="4000" dirty="0">
                <a:latin typeface="Calibri" panose="020F0502020204030204" pitchFamily="34" charset="0"/>
                <a:ea typeface="等线" panose="02010600030101010101" pitchFamily="2" charset="-122"/>
              </a:rPr>
              <a:t>2. The </a:t>
            </a:r>
            <a:r>
              <a:rPr lang="en-US" altLang="zh-CN" sz="3600" dirty="0">
                <a:latin typeface="Calibri" panose="020F0502020204030204" pitchFamily="34" charset="0"/>
                <a:ea typeface="等线" panose="02010600030101010101" pitchFamily="2" charset="-122"/>
              </a:rPr>
              <a:t>platform</a:t>
            </a:r>
            <a:r>
              <a:rPr lang="en-US" altLang="zh-CN" sz="4000" dirty="0">
                <a:latin typeface="Calibri" panose="020F0502020204030204" pitchFamily="34" charset="0"/>
                <a:ea typeface="等线" panose="02010600030101010101" pitchFamily="2" charset="-122"/>
              </a:rPr>
              <a:t>(s) and code libraries of C#</a:t>
            </a:r>
            <a:endParaRPr lang="zh-CN" altLang="en-US" dirty="0"/>
          </a:p>
        </p:txBody>
      </p:sp>
      <p:sp>
        <p:nvSpPr>
          <p:cNvPr id="3" name="内容占位符 2">
            <a:extLst>
              <a:ext uri="{FF2B5EF4-FFF2-40B4-BE49-F238E27FC236}">
                <a16:creationId xmlns:a16="http://schemas.microsoft.com/office/drawing/2014/main" id="{A6BCDBF2-D358-3176-1A7F-8704AAAC7AD0}"/>
              </a:ext>
            </a:extLst>
          </p:cNvPr>
          <p:cNvSpPr>
            <a:spLocks noGrp="1"/>
          </p:cNvSpPr>
          <p:nvPr>
            <p:ph idx="1"/>
          </p:nvPr>
        </p:nvSpPr>
        <p:spPr>
          <a:xfrm>
            <a:off x="1097280" y="1845734"/>
            <a:ext cx="9964010" cy="1583266"/>
          </a:xfrm>
        </p:spPr>
        <p:txBody>
          <a:bodyPr>
            <a:normAutofit fontScale="92500" lnSpcReduction="10000"/>
          </a:bodyPr>
          <a:lstStyle/>
          <a:p>
            <a:r>
              <a:rPr lang="en-US" altLang="zh-CN" b="1" dirty="0"/>
              <a:t>Platform:</a:t>
            </a:r>
          </a:p>
          <a:p>
            <a:r>
              <a:rPr lang="en-US" altLang="zh-CN" b="1" dirty="0"/>
              <a:t>1. .NET Framework:</a:t>
            </a:r>
            <a:r>
              <a:rPr lang="en-US" altLang="zh-CN" dirty="0"/>
              <a:t> This is the most used platform to develop C# app.</a:t>
            </a:r>
          </a:p>
          <a:p>
            <a:r>
              <a:rPr lang="en-US" altLang="zh-CN" b="1" dirty="0"/>
              <a:t>Library: </a:t>
            </a:r>
          </a:p>
          <a:p>
            <a:r>
              <a:rPr lang="en-US" altLang="zh-CN" b="1" dirty="0"/>
              <a:t>1. .NET Standard libraries</a:t>
            </a:r>
          </a:p>
          <a:p>
            <a:endParaRPr lang="en-US" altLang="zh-CN" dirty="0"/>
          </a:p>
          <a:p>
            <a:pPr marL="0" indent="0">
              <a:buNone/>
            </a:pPr>
            <a:endParaRPr lang="en-US" altLang="zh-CN" dirty="0"/>
          </a:p>
          <a:p>
            <a:pPr marL="0" indent="0">
              <a:buNone/>
            </a:pPr>
            <a:endParaRPr lang="zh-CN" altLang="en-US" dirty="0"/>
          </a:p>
        </p:txBody>
      </p:sp>
      <p:sp>
        <p:nvSpPr>
          <p:cNvPr id="4" name="文本框 3">
            <a:extLst>
              <a:ext uri="{FF2B5EF4-FFF2-40B4-BE49-F238E27FC236}">
                <a16:creationId xmlns:a16="http://schemas.microsoft.com/office/drawing/2014/main" id="{7ED26F44-1B43-3FF3-9E3E-8C5946F8385D}"/>
              </a:ext>
            </a:extLst>
          </p:cNvPr>
          <p:cNvSpPr txBox="1"/>
          <p:nvPr/>
        </p:nvSpPr>
        <p:spPr>
          <a:xfrm>
            <a:off x="1036320" y="3381625"/>
            <a:ext cx="9183329" cy="3447098"/>
          </a:xfrm>
          <a:prstGeom prst="rect">
            <a:avLst/>
          </a:prstGeom>
          <a:noFill/>
        </p:spPr>
        <p:txBody>
          <a:bodyPr wrap="square" rtlCol="0">
            <a:spAutoFit/>
          </a:bodyPr>
          <a:lstStyle/>
          <a:p>
            <a:pPr algn="l"/>
            <a:r>
              <a:rPr lang="en-US" altLang="zh-CN" sz="1400" b="0" i="0" dirty="0">
                <a:solidFill>
                  <a:srgbClr val="161616"/>
                </a:solidFill>
                <a:effectLst/>
                <a:highlight>
                  <a:srgbClr val="FFFFFF"/>
                </a:highlight>
                <a:latin typeface="Segoe UI" panose="020B0502040204020203" pitchFamily="34" charset="0"/>
              </a:rPr>
              <a:t>‘NET Standard libraries are a replacement of the platform-specific and portable libraries concepts. They are platform-specific in the sense that they expose all functionality from the underlying platform (no synthetic platforms or platform intersections). They are portable in the sense that they work on all supporting platforms.</a:t>
            </a:r>
          </a:p>
          <a:p>
            <a:pPr algn="l"/>
            <a:r>
              <a:rPr lang="en-US" altLang="zh-CN" sz="1400" b="0" i="0" dirty="0">
                <a:solidFill>
                  <a:srgbClr val="161616"/>
                </a:solidFill>
                <a:effectLst/>
                <a:highlight>
                  <a:srgbClr val="FFFFFF"/>
                </a:highlight>
                <a:latin typeface="Segoe UI" panose="020B0502040204020203" pitchFamily="34" charset="0"/>
              </a:rPr>
              <a:t>.NET Standard exposes a set of library </a:t>
            </a:r>
            <a:r>
              <a:rPr lang="en-US" altLang="zh-CN" sz="1400" b="0" i="1" dirty="0">
                <a:solidFill>
                  <a:srgbClr val="161616"/>
                </a:solidFill>
                <a:effectLst/>
                <a:highlight>
                  <a:srgbClr val="FFFFFF"/>
                </a:highlight>
                <a:latin typeface="Segoe UI" panose="020B0502040204020203" pitchFamily="34" charset="0"/>
              </a:rPr>
              <a:t>contracts</a:t>
            </a:r>
            <a:r>
              <a:rPr lang="en-US" altLang="zh-CN" sz="1400" b="0" i="0" dirty="0">
                <a:solidFill>
                  <a:srgbClr val="161616"/>
                </a:solidFill>
                <a:effectLst/>
                <a:highlight>
                  <a:srgbClr val="FFFFFF"/>
                </a:highlight>
                <a:latin typeface="Segoe UI" panose="020B0502040204020203" pitchFamily="34" charset="0"/>
              </a:rPr>
              <a:t>. .NET implementations must support each contract fully or not at all. Each implementation, therefore, supports a set of .NET Standard contracts. The corollary is that each .NET Standard class library is supported on the platforms that support its contract dependencies.</a:t>
            </a:r>
          </a:p>
          <a:p>
            <a:pPr algn="l"/>
            <a:r>
              <a:rPr lang="en-US" altLang="zh-CN" sz="1400" b="0" i="0" dirty="0">
                <a:solidFill>
                  <a:srgbClr val="161616"/>
                </a:solidFill>
                <a:effectLst/>
                <a:highlight>
                  <a:srgbClr val="FFFFFF"/>
                </a:highlight>
                <a:latin typeface="Segoe UI" panose="020B0502040204020203" pitchFamily="34" charset="0"/>
              </a:rPr>
              <a:t>.NET Standard does not expose the entire functionality of .NET Framework (nor is that a goal), however, the libraries do expose many more APIs than Portable Class Libraries.</a:t>
            </a:r>
          </a:p>
          <a:p>
            <a:pPr algn="l"/>
            <a:r>
              <a:rPr lang="en-US" altLang="zh-CN" sz="1400" b="0" i="0" dirty="0">
                <a:solidFill>
                  <a:srgbClr val="161616"/>
                </a:solidFill>
                <a:effectLst/>
                <a:highlight>
                  <a:srgbClr val="FFFFFF"/>
                </a:highlight>
                <a:latin typeface="Segoe UI" panose="020B0502040204020203" pitchFamily="34" charset="0"/>
              </a:rPr>
              <a:t>The following implementations support .NET Standard libraries:</a:t>
            </a:r>
          </a:p>
          <a:p>
            <a:pPr algn="l">
              <a:buFont typeface="Arial" panose="020B0604020202020204" pitchFamily="34" charset="0"/>
              <a:buChar char="•"/>
            </a:pPr>
            <a:r>
              <a:rPr lang="en-US" altLang="zh-CN" sz="1400" b="0" i="0" dirty="0">
                <a:solidFill>
                  <a:srgbClr val="161616"/>
                </a:solidFill>
                <a:effectLst/>
                <a:highlight>
                  <a:srgbClr val="FFFFFF"/>
                </a:highlight>
                <a:latin typeface="Segoe UI" panose="020B0502040204020203" pitchFamily="34" charset="0"/>
              </a:rPr>
              <a:t>.NET Core</a:t>
            </a:r>
          </a:p>
          <a:p>
            <a:pPr algn="l">
              <a:buFont typeface="Arial" panose="020B0604020202020204" pitchFamily="34" charset="0"/>
              <a:buChar char="•"/>
            </a:pPr>
            <a:r>
              <a:rPr lang="en-US" altLang="zh-CN" sz="1400" b="0" i="0" dirty="0">
                <a:solidFill>
                  <a:srgbClr val="161616"/>
                </a:solidFill>
                <a:effectLst/>
                <a:highlight>
                  <a:srgbClr val="FFFFFF"/>
                </a:highlight>
                <a:latin typeface="Segoe UI" panose="020B0502040204020203" pitchFamily="34" charset="0"/>
              </a:rPr>
              <a:t>.NET Framework</a:t>
            </a:r>
          </a:p>
          <a:p>
            <a:pPr algn="l">
              <a:buFont typeface="Arial" panose="020B0604020202020204" pitchFamily="34" charset="0"/>
              <a:buChar char="•"/>
            </a:pPr>
            <a:r>
              <a:rPr lang="en-US" altLang="zh-CN" sz="1400" b="0" i="0" dirty="0">
                <a:solidFill>
                  <a:srgbClr val="161616"/>
                </a:solidFill>
                <a:effectLst/>
                <a:highlight>
                  <a:srgbClr val="FFFFFF"/>
                </a:highlight>
                <a:latin typeface="Segoe UI" panose="020B0502040204020203" pitchFamily="34" charset="0"/>
              </a:rPr>
              <a:t>Mono</a:t>
            </a:r>
          </a:p>
          <a:p>
            <a:pPr algn="l">
              <a:buFont typeface="Arial" panose="020B0604020202020204" pitchFamily="34" charset="0"/>
              <a:buChar char="•"/>
            </a:pPr>
            <a:r>
              <a:rPr lang="en-US" altLang="zh-CN" sz="1400" b="0" i="0" dirty="0">
                <a:solidFill>
                  <a:srgbClr val="161616"/>
                </a:solidFill>
                <a:effectLst/>
                <a:highlight>
                  <a:srgbClr val="FFFFFF"/>
                </a:highlight>
                <a:latin typeface="Segoe UI" panose="020B0502040204020203" pitchFamily="34" charset="0"/>
              </a:rPr>
              <a:t>Universal Windows Platform (UWP)</a:t>
            </a:r>
          </a:p>
          <a:p>
            <a:pPr algn="l"/>
            <a:r>
              <a:rPr lang="en-US" altLang="zh-CN" b="0" i="0" dirty="0">
                <a:solidFill>
                  <a:srgbClr val="161616"/>
                </a:solidFill>
                <a:effectLst/>
                <a:highlight>
                  <a:srgbClr val="FFFFFF"/>
                </a:highlight>
                <a:latin typeface="Segoe UI" panose="020B0502040204020203" pitchFamily="34" charset="0"/>
              </a:rPr>
              <a:t>For more information, see </a:t>
            </a:r>
            <a:r>
              <a:rPr lang="en-US" altLang="zh-CN" b="0" i="0" u="none" strike="noStrike" dirty="0">
                <a:solidFill>
                  <a:srgbClr val="161616"/>
                </a:solidFill>
                <a:effectLst/>
                <a:highlight>
                  <a:srgbClr val="FFFFFF"/>
                </a:highlight>
                <a:latin typeface="Segoe UI" panose="020B0502040204020203" pitchFamily="34" charset="0"/>
                <a:hlinkClick r:id="rId2"/>
              </a:rPr>
              <a:t>.NET Standard</a:t>
            </a:r>
            <a:r>
              <a:rPr lang="en-US" altLang="zh-CN" b="0" i="0" dirty="0">
                <a:solidFill>
                  <a:srgbClr val="161616"/>
                </a:solidFill>
                <a:effectLst/>
                <a:highlight>
                  <a:srgbClr val="FFFFFF"/>
                </a:highlight>
                <a:latin typeface="Segoe UI" panose="020B0502040204020203" pitchFamily="34" charset="0"/>
              </a:rPr>
              <a:t>.’ (</a:t>
            </a:r>
            <a:r>
              <a:rPr lang="en-US" altLang="zh-CN" b="0" i="0" dirty="0" err="1">
                <a:solidFill>
                  <a:srgbClr val="161616"/>
                </a:solidFill>
                <a:effectLst/>
                <a:highlight>
                  <a:srgbClr val="FFFFFF"/>
                </a:highlight>
                <a:latin typeface="Segoe UI" panose="020B0502040204020203" pitchFamily="34" charset="0"/>
              </a:rPr>
              <a:t>richlander</a:t>
            </a:r>
            <a:r>
              <a:rPr lang="en-US" altLang="zh-CN" b="0" i="0" dirty="0">
                <a:solidFill>
                  <a:srgbClr val="161616"/>
                </a:solidFill>
                <a:effectLst/>
                <a:highlight>
                  <a:srgbClr val="FFFFFF"/>
                </a:highlight>
                <a:latin typeface="Segoe UI" panose="020B0502040204020203" pitchFamily="34" charset="0"/>
              </a:rPr>
              <a:t>, 2022)</a:t>
            </a:r>
          </a:p>
          <a:p>
            <a:endParaRPr lang="zh-CN" altLang="en-US" dirty="0"/>
          </a:p>
        </p:txBody>
      </p:sp>
    </p:spTree>
    <p:extLst>
      <p:ext uri="{BB962C8B-B14F-4D97-AF65-F5344CB8AC3E}">
        <p14:creationId xmlns:p14="http://schemas.microsoft.com/office/powerpoint/2010/main" val="661007930"/>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201</TotalTime>
  <Words>1028</Words>
  <Application>Microsoft Office PowerPoint</Application>
  <PresentationFormat>宽屏</PresentationFormat>
  <Paragraphs>78</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PingFang SC</vt:lpstr>
      <vt:lpstr>Arial</vt:lpstr>
      <vt:lpstr>Calibri</vt:lpstr>
      <vt:lpstr>Calibri Light</vt:lpstr>
      <vt:lpstr>Segoe UI</vt:lpstr>
      <vt:lpstr>Times New Roman</vt:lpstr>
      <vt:lpstr>回顾</vt:lpstr>
      <vt:lpstr>Part 2  PROJECT REFLECTIVE REVIEW VIDEO</vt:lpstr>
      <vt:lpstr>Python</vt:lpstr>
      <vt:lpstr>1. The heritage and philosophy of Python</vt:lpstr>
      <vt:lpstr>The Zen of Python</vt:lpstr>
      <vt:lpstr>2. The platform(s) and code libraries of Python</vt:lpstr>
      <vt:lpstr>3. The characteristics, strength and weaknesses of Python</vt:lpstr>
      <vt:lpstr>C#</vt:lpstr>
      <vt:lpstr>1.  The heritage and philosophy of C#</vt:lpstr>
      <vt:lpstr>2. The platform(s) and code libraries of C#</vt:lpstr>
      <vt:lpstr>3. The characteristics, strength and weaknesses of C#</vt:lpstr>
      <vt:lpstr>Thank you!</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Bozhi Chen</dc:creator>
  <cp:lastModifiedBy>Bozhi Chen</cp:lastModifiedBy>
  <cp:revision>32</cp:revision>
  <dcterms:created xsi:type="dcterms:W3CDTF">2024-09-05T23:25:59Z</dcterms:created>
  <dcterms:modified xsi:type="dcterms:W3CDTF">2024-09-06T02:47:08Z</dcterms:modified>
</cp:coreProperties>
</file>