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5224780" y="1077595"/>
            <a:ext cx="1595755" cy="546100"/>
          </a:xfrm>
          <a:prstGeom prst="roundRect">
            <a:avLst/>
          </a:prstGeom>
          <a:solidFill>
            <a:srgbClr val="FFC000"/>
          </a:solidFill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stem_block</a:t>
            </a:r>
            <a:endParaRPr lang="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>
            <a:off x="6022340" y="711200"/>
            <a:ext cx="635" cy="3663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417820" y="184150"/>
            <a:ext cx="1209040" cy="527050"/>
          </a:xfrm>
          <a:prstGeom prst="roundRect">
            <a:avLst/>
          </a:prstGeom>
          <a:solidFill>
            <a:srgbClr val="92D050"/>
          </a:solidFill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25415" y="1995170"/>
            <a:ext cx="1595120" cy="546100"/>
          </a:xfrm>
          <a:prstGeom prst="roundRect">
            <a:avLst/>
          </a:prstGeom>
          <a:solidFill>
            <a:srgbClr val="FF3300"/>
          </a:solidFill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1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4" idx="2"/>
            <a:endCxn id="8" idx="0"/>
          </p:cNvCxnSpPr>
          <p:nvPr/>
        </p:nvCxnSpPr>
        <p:spPr>
          <a:xfrm>
            <a:off x="6022975" y="1623695"/>
            <a:ext cx="0" cy="3714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225415" y="2912745"/>
            <a:ext cx="1595120" cy="546100"/>
          </a:xfrm>
          <a:prstGeom prst="roundRect">
            <a:avLst/>
          </a:prstGeom>
          <a:solidFill>
            <a:srgbClr val="FF3300"/>
          </a:solidFill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</a:t>
            </a:r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22975" y="2541270"/>
            <a:ext cx="0" cy="3714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224780" y="3839845"/>
            <a:ext cx="1595120" cy="546100"/>
          </a:xfrm>
          <a:prstGeom prst="roundRect">
            <a:avLst/>
          </a:prstGeom>
          <a:solidFill>
            <a:srgbClr val="FF3300"/>
          </a:solidFill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</a:t>
            </a:r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>
            <a:off x="6022340" y="3458845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225415" y="5142230"/>
            <a:ext cx="1595120" cy="546100"/>
          </a:xfrm>
          <a:prstGeom prst="roundRect">
            <a:avLst/>
          </a:prstGeom>
          <a:solidFill>
            <a:srgbClr val="FF3300"/>
          </a:solidFill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 </a:t>
            </a:r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800850" y="2309495"/>
            <a:ext cx="12001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81800" y="3452495"/>
            <a:ext cx="1285875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924800" y="2242820"/>
            <a:ext cx="2165985" cy="1494790"/>
          </a:xfrm>
          <a:prstGeom prst="roundRect">
            <a:avLst/>
          </a:prstGeom>
          <a:solidFill>
            <a:schemeClr val="bg1"/>
          </a:solidFill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348345" y="2309495"/>
            <a:ext cx="1319530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res_block 1</a:t>
            </a:r>
            <a:endParaRPr lang="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48345" y="2713990"/>
            <a:ext cx="1319530" cy="319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res_block </a:t>
            </a:r>
            <a:r>
              <a:rPr lang="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347710" y="3322320"/>
            <a:ext cx="1319530" cy="319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res_block </a:t>
            </a:r>
            <a:r>
              <a:rPr lang="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746490" y="297307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sz="1400">
                <a:sym typeface="+mn-ea"/>
              </a:rPr>
              <a:t>......</a:t>
            </a:r>
            <a:endParaRPr lang="" altLang="en-US" sz="1400"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438140" y="6086475"/>
            <a:ext cx="1209040" cy="527050"/>
          </a:xfrm>
          <a:prstGeom prst="roundRect">
            <a:avLst/>
          </a:prstGeom>
          <a:solidFill>
            <a:srgbClr val="92D050"/>
          </a:solidFill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42660" y="5688330"/>
            <a:ext cx="0" cy="398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5761355" y="4562475"/>
            <a:ext cx="5219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400">
                <a:sym typeface="+mn-ea"/>
              </a:rPr>
              <a:t>......</a:t>
            </a:r>
            <a:endParaRPr lang="en-US" altLang="en-US" sz="1400">
              <a:sym typeface="+mn-ea"/>
            </a:endParaRPr>
          </a:p>
        </p:txBody>
      </p:sp>
      <p:cxnSp>
        <p:nvCxnSpPr>
          <p:cNvPr id="26" name="Straight Arrow Connector 25"/>
          <p:cNvCxnSpPr>
            <a:endCxn id="14" idx="0"/>
          </p:cNvCxnSpPr>
          <p:nvPr/>
        </p:nvCxnSpPr>
        <p:spPr>
          <a:xfrm flipH="1">
            <a:off x="6022975" y="4869180"/>
            <a:ext cx="3175" cy="2730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22975" y="4385945"/>
            <a:ext cx="0" cy="2819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Presentation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微软雅黑</vt:lpstr>
      <vt:lpstr>Droid Sans Fallback</vt:lpstr>
      <vt:lpstr>TeX Gyre Bonum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cxj</dc:creator>
  <cp:lastModifiedBy>cxj</cp:lastModifiedBy>
  <cp:revision>8</cp:revision>
  <dcterms:created xsi:type="dcterms:W3CDTF">2021-02-25T06:01:19Z</dcterms:created>
  <dcterms:modified xsi:type="dcterms:W3CDTF">2021-02-25T06:01:19Z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