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15900" y="2140585"/>
            <a:ext cx="1259205" cy="605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warpaffine_torch.cpp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15900" y="3166110"/>
            <a:ext cx="1319530" cy="6419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warpaffine_opencv.cpp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640965" y="3627120"/>
            <a:ext cx="1136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sym typeface="+mn-ea"/>
              </a:rPr>
              <a:t>Pybind11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56710" y="2595880"/>
            <a:ext cx="1724660" cy="645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sym typeface="+mn-ea"/>
              </a:rPr>
              <a:t>C/C++/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algn="ctr"/>
            <a:r>
              <a:rPr lang="en-US" altLang="zh-CN" b="1">
                <a:solidFill>
                  <a:srgbClr val="FF0000"/>
                </a:solidFill>
                <a:sym typeface="+mn-ea"/>
              </a:rPr>
              <a:t>NVCC Compiler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45940" y="3783330"/>
            <a:ext cx="1202690" cy="605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setup.py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11" idx="0"/>
          </p:cNvCxnSpPr>
          <p:nvPr/>
        </p:nvCxnSpPr>
        <p:spPr>
          <a:xfrm flipV="1">
            <a:off x="4947285" y="3241040"/>
            <a:ext cx="0" cy="54229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314440" y="2466340"/>
            <a:ext cx="1354455" cy="9048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warpaffine_ext_xxx.pyd/.so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0" idx="3"/>
            <a:endCxn id="13" idx="1"/>
          </p:cNvCxnSpPr>
          <p:nvPr/>
        </p:nvCxnSpPr>
        <p:spPr>
          <a:xfrm>
            <a:off x="5881370" y="2918460"/>
            <a:ext cx="433070" cy="63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413635" y="2596515"/>
            <a:ext cx="1163955" cy="605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warpaffine_ext.cpp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580130" y="2909570"/>
            <a:ext cx="6019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3" idx="3"/>
            <a:endCxn id="20" idx="1"/>
          </p:cNvCxnSpPr>
          <p:nvPr/>
        </p:nvCxnSpPr>
        <p:spPr>
          <a:xfrm>
            <a:off x="7668895" y="2919095"/>
            <a:ext cx="817245" cy="190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486140" y="2618105"/>
            <a:ext cx="1023620" cy="605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test.py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7592695" y="2554605"/>
            <a:ext cx="9505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sym typeface="+mn-ea"/>
              </a:rPr>
              <a:t>import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23" name="肘形连接符 22"/>
          <p:cNvCxnSpPr>
            <a:stCxn id="4" idx="3"/>
            <a:endCxn id="15" idx="1"/>
          </p:cNvCxnSpPr>
          <p:nvPr/>
        </p:nvCxnSpPr>
        <p:spPr>
          <a:xfrm>
            <a:off x="1475105" y="2443480"/>
            <a:ext cx="938530" cy="455930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265" y="1964055"/>
            <a:ext cx="3689350" cy="2031365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ym typeface="+mn-ea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9509760" y="2899410"/>
            <a:ext cx="60515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4915" y="2363470"/>
            <a:ext cx="1959610" cy="10725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python</a:t>
            </a:r>
            <a:r>
              <a:rPr lang="zh-CN" altLang="en-US"/>
              <a:t>解释器调用</a:t>
            </a:r>
            <a:r>
              <a:rPr lang="en-US" altLang="zh-CN"/>
              <a:t>.pyd/.so</a:t>
            </a:r>
            <a:r>
              <a:rPr lang="zh-CN" altLang="en-US"/>
              <a:t>库中的</a:t>
            </a:r>
            <a:r>
              <a:rPr lang="en-US" altLang="zh-CN"/>
              <a:t>warpaffine_torch.</a:t>
            </a:r>
            <a:endParaRPr lang="en-US" altLang="zh-CN"/>
          </a:p>
        </p:txBody>
      </p:sp>
      <p:cxnSp>
        <p:nvCxnSpPr>
          <p:cNvPr id="28" name="肘形连接符 27"/>
          <p:cNvCxnSpPr>
            <a:stCxn id="6" idx="3"/>
            <a:endCxn id="15" idx="1"/>
          </p:cNvCxnSpPr>
          <p:nvPr/>
        </p:nvCxnSpPr>
        <p:spPr>
          <a:xfrm flipV="1">
            <a:off x="1535430" y="2899410"/>
            <a:ext cx="878205" cy="588010"/>
          </a:xfrm>
          <a:prstGeom prst="bentConnector3">
            <a:avLst>
              <a:gd name="adj1" fmla="val 46565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ZhMjc3MDM5Mzc5NDFiZWQwZmE1Y2UzYmZhM2E2MT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WPS 演示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杨绛</dc:creator>
  <cp:lastModifiedBy>FELLOW CHEN</cp:lastModifiedBy>
  <cp:revision>9</cp:revision>
  <dcterms:created xsi:type="dcterms:W3CDTF">2022-11-20T03:12:00Z</dcterms:created>
  <dcterms:modified xsi:type="dcterms:W3CDTF">2022-11-20T07:36:37Z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3E03803FA72944D08D82900050ECAA78</vt:lpwstr>
  </property>
  <property fmtid="{D5CDD505-2E9C-101B-9397-08002B2CF9AE}" pid="3" name="KSOProductBuildVer">
    <vt:lpwstr>2052-11.1.0.12763</vt:lpwstr>
  </property>
</Properties>
</file>