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86410" y="58039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486410" y="151701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1458595" y="58039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0780" y="581025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>
            <a:off x="2430780" y="151765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  <a:endCxn id="13" idx="2"/>
          </p:cNvCxnSpPr>
          <p:nvPr/>
        </p:nvCxnSpPr>
        <p:spPr>
          <a:xfrm>
            <a:off x="3402965" y="58102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6410" y="2453005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486410" y="338963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>
          <a:xfrm>
            <a:off x="1458595" y="245300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30780" y="245364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>
            <a:off x="2430780" y="339026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3402965" y="245364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49045" y="1376680"/>
            <a:ext cx="1402080" cy="13944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822450" y="188976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9045" y="2134870"/>
            <a:ext cx="1402080" cy="1394460"/>
          </a:xfrm>
          <a:prstGeom prst="rect">
            <a:avLst/>
          </a:prstGeom>
          <a:noFill/>
          <a:ln w="2222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822450" y="264795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2465" y="1376680"/>
            <a:ext cx="1402080" cy="1394460"/>
          </a:xfrm>
          <a:prstGeom prst="rect">
            <a:avLst/>
          </a:prstGeom>
          <a:noFill/>
          <a:ln w="2222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515870" y="188976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44170" y="4591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072640" y="2178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(1,0)</a:t>
            </a:r>
            <a:endParaRPr lang="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2297430" y="4591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6380" y="2178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44170" y="23260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54305" y="20847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</a:t>
            </a:r>
            <a:r>
              <a:rPr lang="" altLang="en-US"/>
              <a:t>1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2273935" y="23260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2098675" y="210375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</a:t>
            </a:r>
            <a:r>
              <a:rPr lang="" altLang="en-US"/>
              <a:t>1</a:t>
            </a:r>
            <a:r>
              <a:rPr lang="en-US" altLang="en-US"/>
              <a:t>,1)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Droid Sans Fallback</vt:lpstr>
      <vt:lpstr>DejaVu Math TeX Gyre</vt:lpstr>
      <vt:lpstr>汉仪大黑简</vt:lpstr>
      <vt:lpstr>东文宋体</vt:lpstr>
      <vt:lpstr>OpenSymbol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cxj</cp:lastModifiedBy>
  <cp:revision>5</cp:revision>
  <dcterms:created xsi:type="dcterms:W3CDTF">2020-10-28T09:27:38Z</dcterms:created>
  <dcterms:modified xsi:type="dcterms:W3CDTF">2020-10-28T09:27:38Z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