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86410" y="580390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486410" y="1517015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1458595" y="580390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0780" y="581025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1"/>
            <a:endCxn id="13" idx="3"/>
          </p:cNvCxnSpPr>
          <p:nvPr/>
        </p:nvCxnSpPr>
        <p:spPr>
          <a:xfrm>
            <a:off x="2430780" y="1517650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0"/>
            <a:endCxn id="13" idx="2"/>
          </p:cNvCxnSpPr>
          <p:nvPr/>
        </p:nvCxnSpPr>
        <p:spPr>
          <a:xfrm>
            <a:off x="3402965" y="581025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6410" y="2453005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>
          <a:xfrm>
            <a:off x="486410" y="3389630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6" idx="2"/>
          </p:cNvCxnSpPr>
          <p:nvPr/>
        </p:nvCxnSpPr>
        <p:spPr>
          <a:xfrm>
            <a:off x="1458595" y="2453005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30780" y="2453640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1"/>
            <a:endCxn id="19" idx="3"/>
          </p:cNvCxnSpPr>
          <p:nvPr/>
        </p:nvCxnSpPr>
        <p:spPr>
          <a:xfrm>
            <a:off x="2430780" y="3390265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>
            <a:off x="3402965" y="2453640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49045" y="1376680"/>
            <a:ext cx="1402080" cy="139446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822450" y="1889760"/>
            <a:ext cx="2940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9045" y="2134870"/>
            <a:ext cx="1402080" cy="1394460"/>
          </a:xfrm>
          <a:prstGeom prst="rect">
            <a:avLst/>
          </a:prstGeom>
          <a:noFill/>
          <a:ln w="2222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822450" y="2647950"/>
            <a:ext cx="2940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42465" y="1376680"/>
            <a:ext cx="1402080" cy="1394460"/>
          </a:xfrm>
          <a:prstGeom prst="rect">
            <a:avLst/>
          </a:prstGeom>
          <a:noFill/>
          <a:ln w="2222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515870" y="1889760"/>
            <a:ext cx="2940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344170" y="45910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072640" y="2178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(1,0)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2297430" y="45910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46380" y="2178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(0,0)</a:t>
            </a:r>
            <a:endParaRPr lang="en-US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344170" y="232600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54305" y="20847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(0,1)</a:t>
            </a:r>
            <a:endParaRPr lang="en-US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2273935" y="232600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2098675" y="210375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(1,1)</a:t>
            </a: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6299835" y="585470"/>
            <a:ext cx="1944370" cy="1872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" idx="1"/>
            <a:endCxn id="2" idx="3"/>
          </p:cNvCxnSpPr>
          <p:nvPr/>
        </p:nvCxnSpPr>
        <p:spPr>
          <a:xfrm>
            <a:off x="6299835" y="1522095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0"/>
            <a:endCxn id="2" idx="2"/>
          </p:cNvCxnSpPr>
          <p:nvPr/>
        </p:nvCxnSpPr>
        <p:spPr>
          <a:xfrm>
            <a:off x="7272020" y="585470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244205" y="586105"/>
            <a:ext cx="1944370" cy="1872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1"/>
            <a:endCxn id="8" idx="3"/>
          </p:cNvCxnSpPr>
          <p:nvPr/>
        </p:nvCxnSpPr>
        <p:spPr>
          <a:xfrm>
            <a:off x="8244205" y="1522730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0"/>
            <a:endCxn id="8" idx="2"/>
          </p:cNvCxnSpPr>
          <p:nvPr/>
        </p:nvCxnSpPr>
        <p:spPr>
          <a:xfrm>
            <a:off x="9216390" y="586105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99835" y="2458085"/>
            <a:ext cx="1944370" cy="1872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1"/>
            <a:endCxn id="11" idx="3"/>
          </p:cNvCxnSpPr>
          <p:nvPr/>
        </p:nvCxnSpPr>
        <p:spPr>
          <a:xfrm>
            <a:off x="6299835" y="3394710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11" idx="2"/>
          </p:cNvCxnSpPr>
          <p:nvPr/>
        </p:nvCxnSpPr>
        <p:spPr>
          <a:xfrm>
            <a:off x="7272020" y="2458085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44205" y="2458720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1"/>
            <a:endCxn id="29" idx="3"/>
          </p:cNvCxnSpPr>
          <p:nvPr/>
        </p:nvCxnSpPr>
        <p:spPr>
          <a:xfrm>
            <a:off x="8244205" y="3395345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9" idx="2"/>
          </p:cNvCxnSpPr>
          <p:nvPr/>
        </p:nvCxnSpPr>
        <p:spPr>
          <a:xfrm>
            <a:off x="9216390" y="2458720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62470" y="1381760"/>
            <a:ext cx="1402080" cy="139446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7635875" y="1894840"/>
            <a:ext cx="2940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solidFill>
                  <a:srgbClr val="7030A0"/>
                </a:solidFill>
                <a:latin typeface="东文宋体" charset="0"/>
                <a:cs typeface="汉仪大黑简" charset="0"/>
              </a:rPr>
              <a:t>●</a:t>
            </a:r>
            <a:endParaRPr lang="en-US" sz="1000">
              <a:solidFill>
                <a:srgbClr val="7030A0"/>
              </a:solidFill>
              <a:latin typeface="东文宋体" charset="0"/>
              <a:cs typeface="汉仪大黑简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6157595" y="46418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8244205" y="5861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(1,0)</a:t>
            </a:r>
            <a:endParaRPr lang="en-US" altLang="en-US"/>
          </a:p>
        </p:txBody>
      </p:sp>
      <p:sp>
        <p:nvSpPr>
          <p:cNvPr id="48" name="Text Box 47"/>
          <p:cNvSpPr txBox="1"/>
          <p:nvPr/>
        </p:nvSpPr>
        <p:spPr>
          <a:xfrm>
            <a:off x="8110855" y="46418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6275705" y="580390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(0,0)</a:t>
            </a:r>
            <a:endParaRPr lang="en-US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6157595" y="233108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8087360" y="233108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8225155" y="247205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(1,1)</a:t>
            </a:r>
            <a:endParaRPr lang="en-US" altLang="en-US"/>
          </a:p>
        </p:txBody>
      </p:sp>
      <p:sp>
        <p:nvSpPr>
          <p:cNvPr id="53" name="Text Box 52"/>
          <p:cNvSpPr txBox="1"/>
          <p:nvPr/>
        </p:nvSpPr>
        <p:spPr>
          <a:xfrm>
            <a:off x="6275705" y="24530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(0,1)</a:t>
            </a:r>
            <a:endParaRPr lang="en-US" alt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785100" y="1527175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782560" y="2023745"/>
            <a:ext cx="3810" cy="592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785100" y="2020570"/>
            <a:ext cx="44196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7385685" y="2025650"/>
            <a:ext cx="39687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7786370" y="1689100"/>
            <a:ext cx="1993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i="1"/>
              <a:t>k</a:t>
            </a:r>
            <a:endParaRPr lang="en-US" altLang="en-US" sz="1200" i="1"/>
          </a:p>
        </p:txBody>
      </p:sp>
      <p:sp>
        <p:nvSpPr>
          <p:cNvPr id="59" name="Text Box 58"/>
          <p:cNvSpPr txBox="1"/>
          <p:nvPr/>
        </p:nvSpPr>
        <p:spPr>
          <a:xfrm>
            <a:off x="7484110" y="1781810"/>
            <a:ext cx="1993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i="1"/>
              <a:t>j</a:t>
            </a:r>
            <a:endParaRPr lang="en-US" altLang="en-US" sz="1200" i="1"/>
          </a:p>
        </p:txBody>
      </p:sp>
      <p:sp>
        <p:nvSpPr>
          <p:cNvPr id="60" name="Text Box 59"/>
          <p:cNvSpPr txBox="1"/>
          <p:nvPr/>
        </p:nvSpPr>
        <p:spPr>
          <a:xfrm>
            <a:off x="7887970" y="2026920"/>
            <a:ext cx="1993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i="1"/>
              <a:t>l</a:t>
            </a:r>
            <a:endParaRPr lang="en-US" altLang="en-US" sz="1200" i="1"/>
          </a:p>
        </p:txBody>
      </p:sp>
      <p:sp>
        <p:nvSpPr>
          <p:cNvPr id="61" name="Text Box 60"/>
          <p:cNvSpPr txBox="1"/>
          <p:nvPr/>
        </p:nvSpPr>
        <p:spPr>
          <a:xfrm>
            <a:off x="7524750" y="2177415"/>
            <a:ext cx="2578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i="1"/>
              <a:t>m</a:t>
            </a:r>
            <a:endParaRPr lang="en-US" altLang="en-US" sz="12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979035" y="1055370"/>
            <a:ext cx="1944370" cy="187261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4979035" y="1991995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4" idx="2"/>
          </p:cNvCxnSpPr>
          <p:nvPr/>
        </p:nvCxnSpPr>
        <p:spPr>
          <a:xfrm>
            <a:off x="5951220" y="1055370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23405" y="1056005"/>
            <a:ext cx="1944370" cy="1872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1"/>
            <a:endCxn id="8" idx="3"/>
          </p:cNvCxnSpPr>
          <p:nvPr/>
        </p:nvCxnSpPr>
        <p:spPr>
          <a:xfrm>
            <a:off x="6923405" y="1992630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0"/>
            <a:endCxn id="8" idx="2"/>
          </p:cNvCxnSpPr>
          <p:nvPr/>
        </p:nvCxnSpPr>
        <p:spPr>
          <a:xfrm>
            <a:off x="7895590" y="1056005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79035" y="2927985"/>
            <a:ext cx="1944370" cy="1872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1"/>
            <a:endCxn id="11" idx="3"/>
          </p:cNvCxnSpPr>
          <p:nvPr/>
        </p:nvCxnSpPr>
        <p:spPr>
          <a:xfrm>
            <a:off x="4979035" y="3864610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11" idx="2"/>
          </p:cNvCxnSpPr>
          <p:nvPr/>
        </p:nvCxnSpPr>
        <p:spPr>
          <a:xfrm>
            <a:off x="5951220" y="2927985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923405" y="2928620"/>
            <a:ext cx="1944370" cy="1872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1"/>
            <a:endCxn id="29" idx="3"/>
          </p:cNvCxnSpPr>
          <p:nvPr/>
        </p:nvCxnSpPr>
        <p:spPr>
          <a:xfrm>
            <a:off x="6923405" y="3865245"/>
            <a:ext cx="19443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0"/>
            <a:endCxn id="29" idx="2"/>
          </p:cNvCxnSpPr>
          <p:nvPr/>
        </p:nvCxnSpPr>
        <p:spPr>
          <a:xfrm>
            <a:off x="7895590" y="2928620"/>
            <a:ext cx="0" cy="18726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7185025" y="3253740"/>
            <a:ext cx="2940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solidFill>
                  <a:srgbClr val="7030A0"/>
                </a:solidFill>
                <a:latin typeface="东文宋体" charset="0"/>
                <a:cs typeface="汉仪大黑简" charset="0"/>
              </a:rPr>
              <a:t>●</a:t>
            </a:r>
            <a:endParaRPr lang="en-US" sz="1000">
              <a:solidFill>
                <a:srgbClr val="7030A0"/>
              </a:solidFill>
              <a:latin typeface="东文宋体" charset="0"/>
              <a:cs typeface="汉仪大黑简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4836795" y="93408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6923405" y="10560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(1,0)</a:t>
            </a:r>
            <a:endParaRPr lang="en-US" altLang="en-US"/>
          </a:p>
        </p:txBody>
      </p:sp>
      <p:sp>
        <p:nvSpPr>
          <p:cNvPr id="48" name="Text Box 47"/>
          <p:cNvSpPr txBox="1"/>
          <p:nvPr/>
        </p:nvSpPr>
        <p:spPr>
          <a:xfrm>
            <a:off x="6790055" y="93408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954905" y="1050290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(0,0)</a:t>
            </a:r>
            <a:endParaRPr lang="en-US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4836795" y="280098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6766560" y="2800985"/>
            <a:ext cx="2876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>
                <a:latin typeface="东文宋体" charset="0"/>
                <a:cs typeface="汉仪大黑简" charset="0"/>
              </a:rPr>
              <a:t>●</a:t>
            </a:r>
            <a:endParaRPr lang="en-US" sz="1000">
              <a:latin typeface="东文宋体" charset="0"/>
              <a:cs typeface="汉仪大黑简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6186170" y="2560320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(1,1)</a:t>
            </a:r>
            <a:endParaRPr lang="en-US" altLang="en-US"/>
          </a:p>
        </p:txBody>
      </p:sp>
      <p:sp>
        <p:nvSpPr>
          <p:cNvPr id="53" name="Text Box 52"/>
          <p:cNvSpPr txBox="1"/>
          <p:nvPr/>
        </p:nvSpPr>
        <p:spPr>
          <a:xfrm>
            <a:off x="4954905" y="29229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(0,1)</a:t>
            </a:r>
            <a:endParaRPr lang="en-US" altLang="en-US"/>
          </a:p>
        </p:txBody>
      </p:sp>
      <p:sp>
        <p:nvSpPr>
          <p:cNvPr id="44" name="Rectangle 43"/>
          <p:cNvSpPr/>
          <p:nvPr/>
        </p:nvSpPr>
        <p:spPr>
          <a:xfrm>
            <a:off x="6609080" y="2731770"/>
            <a:ext cx="1402080" cy="139446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331710" y="2877185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329170" y="3373755"/>
            <a:ext cx="3810" cy="592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331710" y="3370580"/>
            <a:ext cx="44196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932295" y="3375660"/>
            <a:ext cx="39687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7332980" y="3039110"/>
            <a:ext cx="1993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i="1"/>
              <a:t>k</a:t>
            </a:r>
            <a:endParaRPr lang="en-US" altLang="en-US" sz="1200" i="1"/>
          </a:p>
        </p:txBody>
      </p:sp>
      <p:sp>
        <p:nvSpPr>
          <p:cNvPr id="66" name="Text Box 65"/>
          <p:cNvSpPr txBox="1"/>
          <p:nvPr/>
        </p:nvSpPr>
        <p:spPr>
          <a:xfrm>
            <a:off x="7030720" y="3131820"/>
            <a:ext cx="1993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i="1"/>
              <a:t>j</a:t>
            </a:r>
            <a:endParaRPr lang="en-US" altLang="en-US" sz="1200" i="1"/>
          </a:p>
        </p:txBody>
      </p:sp>
      <p:sp>
        <p:nvSpPr>
          <p:cNvPr id="67" name="Text Box 66"/>
          <p:cNvSpPr txBox="1"/>
          <p:nvPr/>
        </p:nvSpPr>
        <p:spPr>
          <a:xfrm>
            <a:off x="7431405" y="3342005"/>
            <a:ext cx="1993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i="1"/>
              <a:t>l</a:t>
            </a:r>
            <a:endParaRPr lang="en-US" altLang="en-US" sz="1200" i="1"/>
          </a:p>
        </p:txBody>
      </p:sp>
      <p:sp>
        <p:nvSpPr>
          <p:cNvPr id="68" name="Text Box 67"/>
          <p:cNvSpPr txBox="1"/>
          <p:nvPr/>
        </p:nvSpPr>
        <p:spPr>
          <a:xfrm>
            <a:off x="7071360" y="3527425"/>
            <a:ext cx="2578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i="1"/>
              <a:t>m</a:t>
            </a:r>
            <a:endParaRPr lang="en-US" altLang="en-US" sz="12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Presentation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东文宋体</vt:lpstr>
      <vt:lpstr>Droid Sans Fallback</vt:lpstr>
      <vt:lpstr>汉仪大黑简</vt:lpstr>
      <vt:lpstr>Calibri</vt:lpstr>
      <vt:lpstr>微软雅黑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cxj</cp:lastModifiedBy>
  <cp:revision>8</cp:revision>
  <dcterms:created xsi:type="dcterms:W3CDTF">2020-10-29T09:48:35Z</dcterms:created>
  <dcterms:modified xsi:type="dcterms:W3CDTF">2020-10-29T09:48:35Z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