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285" r:id="rId4"/>
    <p:sldId id="286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1331"/>
  </p:normalViewPr>
  <p:slideViewPr>
    <p:cSldViewPr snapToGrid="0" snapToObjects="1">
      <p:cViewPr varScale="1">
        <p:scale>
          <a:sx n="84" d="100"/>
          <a:sy n="8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29CAD-C468-D74D-8D76-CD67B95716F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93AD-EF6B-2645-94C2-1AC768F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852-95B9-2E47-A462-35B43725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0149-90A0-2840-B825-5DF35ABC4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0009-4099-0D40-A5E7-6B1FDAA4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9CEE-8B79-D045-AA33-EC2AF7C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CBE-079B-894E-BE69-491EFF80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4799-E65F-3C41-B19D-83869346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DCC93-1566-B342-A491-0001733E9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3A40-0FD4-424B-9497-C8B5D439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5D10-E170-B849-BB80-281A932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D1CA-2390-104E-93CE-D21F2AA2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50A21-1AC1-BE44-8551-6EA477078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56EC1-9476-4E40-9225-A7F6D2CE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6DDA-DEA3-AE4F-A066-59A5A42E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A6F8-4D1E-5E4C-9FEC-E79F3812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554B-2059-5E45-B012-9615EDCD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4FF4-1C84-764D-BD84-820EEB7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0B8C-B8D1-474F-848A-E8799218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B2F3-BEFE-254F-BD93-731549BC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B75B-845F-4E4B-9998-C05C2F3A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6389-AB53-604C-B650-A97A88E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120-5DD0-2A4B-87C4-39522EE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76B4-CC9F-8748-865D-F669D593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56E7-DAF9-CA46-AFA0-4010A61B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98AA-A28F-E749-86A0-BBA9F268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6134-3809-B64D-ACDD-1C1E3CB4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E7C8-95B7-F045-9314-B7675A9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6353-07DA-F942-9D26-F32F5023E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0A8D-537B-7A42-B48F-26291371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78A2-576C-9348-A31E-C4DCE16F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EE97-6070-9C4C-AD8B-D1C2E959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B6A4D-96CC-5348-BE7D-B41DE2A4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A2EB-D31C-8240-B360-F3823707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9E09-B3E2-2844-85D9-C438DF4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6170E-D27E-5E43-9C02-EAA05313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F3C44-2D5E-F647-91AA-A2653278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61F3E-8F88-9A48-8971-59E0472E3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B682-81F5-AB46-95CA-D9BD1E50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ACFD1-0F3C-3748-AB9C-90775D95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D5FF2-2D9F-3D43-97C2-8B576217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3320-B037-B341-ACE7-1D926183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1CDE-8C8A-2847-9FCC-45A2BA8D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7B3C-65EF-2446-9BF9-FBDEAE47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DF5E6-48C3-F94D-8336-00DCA7C1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958FD-FCC8-5C42-9481-46C9717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26ACB-1A23-7346-8AA3-14FA2BF8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CF335-3A0D-B449-91BD-49AA9998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E150-AE59-5546-8F16-91CC658F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626F-537A-7942-AC59-3CA3297C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9F0A1-F209-6842-849D-7E4ACDA3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8689-9486-6C42-B90A-23EDD3C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405B-7AEA-F144-9DBA-839BD864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C68-B99F-3749-8EF7-E9542EC0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A8CD-AF49-7042-975F-9C04B8F1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5213A-32F6-3343-BC9B-2689D1377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E9B60-EF78-B647-B917-BAC59541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071-2C36-7344-907F-7B99734F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FC59-F59F-F142-89E8-CBB35C70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FA38-D477-3748-85A1-89015A90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004D-F551-EF4F-BA5C-3F70CC88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14FB2-B278-D440-B205-A8F63A29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DB82-D747-9E46-ACD5-156A2531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201C-586F-C446-BCCD-C5915B5F1DE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70E4-E388-C84F-A45B-66167157E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D045-193E-B241-941A-519C39F20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E002-5C4A-BE48-A2A6-FB0627EB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ungchun-lin/Stock-price-prediction-using-GAN-Capstone-Group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ekingalph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8F77-DED1-9F4B-90BF-1DA81EB0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Stock</a:t>
            </a:r>
            <a:r>
              <a:rPr lang="zh-TW" altLang="en-US" sz="4800" dirty="0"/>
              <a:t> </a:t>
            </a:r>
            <a:r>
              <a:rPr lang="en-US" altLang="zh-TW" sz="4800" dirty="0"/>
              <a:t>price</a:t>
            </a:r>
            <a:r>
              <a:rPr lang="zh-TW" altLang="en-US" sz="4800" dirty="0"/>
              <a:t> </a:t>
            </a:r>
            <a:r>
              <a:rPr lang="en-US" altLang="zh-TW" sz="4800" dirty="0"/>
              <a:t>prediction</a:t>
            </a:r>
            <a:r>
              <a:rPr lang="zh-TW" altLang="en-US" sz="4800" dirty="0"/>
              <a:t> </a:t>
            </a:r>
            <a:r>
              <a:rPr lang="en-US" altLang="zh-TW" sz="4800" dirty="0"/>
              <a:t>using</a:t>
            </a:r>
            <a:r>
              <a:rPr lang="zh-TW" altLang="en-US" sz="4800" dirty="0"/>
              <a:t> </a:t>
            </a:r>
            <a:r>
              <a:rPr lang="en-US" altLang="zh-TW" sz="4800" dirty="0"/>
              <a:t>Generative</a:t>
            </a:r>
            <a:r>
              <a:rPr lang="zh-TW" altLang="en-US" sz="4800" dirty="0"/>
              <a:t> </a:t>
            </a:r>
            <a:r>
              <a:rPr lang="en-US" altLang="zh-TW" sz="4800" dirty="0"/>
              <a:t>Adversarial</a:t>
            </a:r>
            <a:r>
              <a:rPr lang="zh-TW" altLang="en-US" sz="4800" dirty="0"/>
              <a:t> </a:t>
            </a:r>
            <a:r>
              <a:rPr lang="en-US" altLang="zh-TW" sz="4800" dirty="0"/>
              <a:t>Networks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141AD-67AD-6D4D-9EA4-A5DE08F6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7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zh-TW" sz="1500" dirty="0"/>
              <a:t>Team</a:t>
            </a:r>
            <a:r>
              <a:rPr lang="zh-TW" altLang="en-US" sz="1500" dirty="0"/>
              <a:t> </a:t>
            </a:r>
            <a:r>
              <a:rPr lang="en-US" altLang="zh-TW" sz="1500" dirty="0"/>
              <a:t>member: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Chen</a:t>
            </a:r>
            <a:r>
              <a:rPr lang="zh-TW" altLang="en-US" sz="1500" dirty="0"/>
              <a:t> </a:t>
            </a:r>
            <a:r>
              <a:rPr lang="en-US" altLang="zh-TW" sz="1500" dirty="0"/>
              <a:t>Chen,</a:t>
            </a:r>
            <a:r>
              <a:rPr lang="zh-TW" altLang="en-US" sz="1500" dirty="0"/>
              <a:t> </a:t>
            </a:r>
            <a:r>
              <a:rPr lang="en-US" altLang="zh-TW" sz="1500" dirty="0" err="1"/>
              <a:t>HungChun</a:t>
            </a:r>
            <a:r>
              <a:rPr lang="zh-TW" altLang="en-US" sz="1500" dirty="0"/>
              <a:t> </a:t>
            </a:r>
            <a:r>
              <a:rPr lang="en-US" altLang="zh-TW" sz="1500" dirty="0"/>
              <a:t>Lin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230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C32-6870-8740-B538-2DDAE684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575F-3068-AB4F-BA89-3619F04E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compare </a:t>
            </a:r>
            <a:r>
              <a:rPr lang="en-US" altLang="zh-TW" dirty="0"/>
              <a:t>different</a:t>
            </a:r>
            <a:r>
              <a:rPr lang="en-US" dirty="0"/>
              <a:t> algorithms applying to stock prediction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Goal:</a:t>
            </a:r>
            <a:r>
              <a:rPr lang="zh-TW" altLang="en-US" dirty="0"/>
              <a:t> </a:t>
            </a:r>
            <a:r>
              <a:rPr lang="en-US" altLang="zh-TW" dirty="0"/>
              <a:t>Built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accurate</a:t>
            </a:r>
            <a:r>
              <a:rPr lang="zh-TW" altLang="en-US" dirty="0"/>
              <a:t> </a:t>
            </a:r>
            <a:r>
              <a:rPr lang="en-US" altLang="zh-TW" dirty="0"/>
              <a:t>stock</a:t>
            </a:r>
            <a:r>
              <a:rPr lang="zh-TW" altLang="en-US" dirty="0"/>
              <a:t> </a:t>
            </a:r>
            <a:r>
              <a:rPr lang="en-US" altLang="zh-TW" dirty="0"/>
              <a:t>price</a:t>
            </a:r>
            <a:r>
              <a:rPr lang="zh-TW" altLang="en-US" dirty="0"/>
              <a:t> </a:t>
            </a:r>
            <a:r>
              <a:rPr lang="en-US" altLang="zh-TW" dirty="0"/>
              <a:t>prediction.</a:t>
            </a:r>
          </a:p>
          <a:p>
            <a:r>
              <a:rPr lang="en-US" altLang="zh-TW" dirty="0"/>
              <a:t>Models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project:</a:t>
            </a:r>
          </a:p>
          <a:p>
            <a:pPr lvl="1">
              <a:buFontTx/>
              <a:buChar char="-"/>
            </a:pPr>
            <a:r>
              <a:rPr lang="en-US" dirty="0"/>
              <a:t>Long short-term memory (LSTM) </a:t>
            </a:r>
          </a:p>
          <a:p>
            <a:pPr lvl="1">
              <a:buFontTx/>
              <a:buChar char="-"/>
            </a:pPr>
            <a:r>
              <a:rPr lang="en-US" dirty="0"/>
              <a:t>Gated recurrent units (GRUs</a:t>
            </a:r>
            <a:r>
              <a:rPr lang="en-US" altLang="zh-TW" dirty="0"/>
              <a:t>)</a:t>
            </a:r>
          </a:p>
          <a:p>
            <a:pPr lvl="1">
              <a:buFontTx/>
              <a:buChar char="-"/>
            </a:pPr>
            <a:r>
              <a:rPr lang="en-US" altLang="zh-TW" dirty="0"/>
              <a:t>Basic</a:t>
            </a:r>
            <a:r>
              <a:rPr lang="zh-TW" altLang="en-US" dirty="0"/>
              <a:t> </a:t>
            </a:r>
            <a:r>
              <a:rPr lang="en-US" dirty="0"/>
              <a:t>Generative adversarial networks (GANs) </a:t>
            </a:r>
          </a:p>
          <a:p>
            <a:pPr lvl="1">
              <a:buFontTx/>
              <a:buChar char="-"/>
            </a:pPr>
            <a:r>
              <a:rPr lang="en-US" dirty="0"/>
              <a:t>Wasserstein </a:t>
            </a:r>
            <a:r>
              <a:rPr lang="en-US" altLang="zh-TW" dirty="0"/>
              <a:t>GAN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dirty="0"/>
              <a:t>gradient </a:t>
            </a:r>
            <a:r>
              <a:rPr lang="en-US" altLang="zh-TW" dirty="0"/>
              <a:t>penalty</a:t>
            </a:r>
            <a:r>
              <a:rPr lang="zh-TW" altLang="en-US" dirty="0"/>
              <a:t> </a:t>
            </a:r>
            <a:r>
              <a:rPr lang="en-US" altLang="zh-TW" dirty="0"/>
              <a:t>(WGAN-GP)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9A7B-7EF1-CE4A-BB45-0B1FDED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1B7F-AE39-C94E-B5F2-19D6EFA1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link</a:t>
            </a:r>
            <a:r>
              <a:rPr lang="en-US" altLang="zh-TW" dirty="0">
                <a:sym typeface="Wingdings" pitchFamily="2" charset="2"/>
              </a:rPr>
              <a:t>: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hlinkClick r:id="rId2"/>
              </a:rPr>
              <a:t>https://github.com/hungchun-lin/Stock-price-prediction-using-GAN-Capstone-Group1</a:t>
            </a:r>
            <a:endParaRPr lang="en-US" altLang="zh-TW" dirty="0"/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includes:</a:t>
            </a:r>
          </a:p>
          <a:p>
            <a:pPr lvl="1">
              <a:buFontTx/>
              <a:buChar char="-"/>
            </a:pPr>
            <a:r>
              <a:rPr lang="en-US" altLang="zh-TW" dirty="0"/>
              <a:t>Code</a:t>
            </a:r>
          </a:p>
          <a:p>
            <a:pPr lvl="1">
              <a:buFontTx/>
              <a:buChar char="-"/>
            </a:pPr>
            <a:r>
              <a:rPr lang="en-US" altLang="zh-TW" dirty="0"/>
              <a:t>Meeting</a:t>
            </a:r>
            <a:r>
              <a:rPr lang="zh-TW" altLang="en-US" dirty="0"/>
              <a:t> </a:t>
            </a:r>
            <a:r>
              <a:rPr lang="en-US" altLang="zh-TW" dirty="0"/>
              <a:t>Note</a:t>
            </a:r>
          </a:p>
          <a:p>
            <a:pPr lvl="1">
              <a:buFontTx/>
              <a:buChar char="-"/>
            </a:pPr>
            <a:r>
              <a:rPr lang="en-US" altLang="zh-TW" dirty="0"/>
              <a:t>Relevant</a:t>
            </a:r>
            <a:r>
              <a:rPr lang="zh-TW" altLang="en-US" dirty="0"/>
              <a:t> </a:t>
            </a:r>
            <a:r>
              <a:rPr lang="en-US" altLang="zh-TW" dirty="0"/>
              <a:t>Articles</a:t>
            </a:r>
          </a:p>
          <a:p>
            <a:pPr lvl="1">
              <a:buFontTx/>
              <a:buChar char="-"/>
            </a:pP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Proposal</a:t>
            </a:r>
          </a:p>
          <a:p>
            <a:pPr lvl="1">
              <a:buFontTx/>
              <a:buChar char="-"/>
            </a:pPr>
            <a:r>
              <a:rPr lang="en-US" altLang="zh-TW" dirty="0"/>
              <a:t>Weekly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</a:p>
          <a:p>
            <a:pPr lvl="1">
              <a:buFontTx/>
              <a:buChar char="-"/>
            </a:pP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BA2826-F5B8-A447-859A-E470A76C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954095"/>
            <a:ext cx="7098029" cy="2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81F-D031-DF41-9F79-AF6B161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F5A7-A104-224B-B1A3-2A18A758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Data:</a:t>
            </a:r>
          </a:p>
          <a:p>
            <a:pPr lvl="1">
              <a:buFontTx/>
              <a:buChar char="-"/>
            </a:pPr>
            <a:r>
              <a:rPr lang="en-US" altLang="zh-TW" dirty="0"/>
              <a:t>Stock</a:t>
            </a:r>
            <a:r>
              <a:rPr lang="zh-TW" altLang="en-US" dirty="0"/>
              <a:t> </a:t>
            </a:r>
            <a:r>
              <a:rPr lang="en-US" altLang="zh-TW" dirty="0"/>
              <a:t>price: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https://finance.yahoo.com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Economic</a:t>
            </a:r>
            <a:r>
              <a:rPr lang="zh-TW" altLang="en-US" dirty="0"/>
              <a:t> </a:t>
            </a:r>
            <a:r>
              <a:rPr lang="en-US" altLang="zh-TW" dirty="0"/>
              <a:t>index: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https://fred.stlouisfed.org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Daily</a:t>
            </a:r>
            <a:r>
              <a:rPr lang="zh-TW" altLang="en-US" dirty="0"/>
              <a:t> </a:t>
            </a:r>
            <a:r>
              <a:rPr lang="en-US" altLang="zh-TW" dirty="0"/>
              <a:t>news:</a:t>
            </a:r>
            <a:r>
              <a:rPr lang="zh-TW" altLang="en-US" dirty="0"/>
              <a:t> </a:t>
            </a:r>
            <a:r>
              <a:rPr lang="en-US" dirty="0">
                <a:hlinkClick r:id="rId4"/>
              </a:rPr>
              <a:t>http://seekingalpha.com/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120F-BFF5-5C45-BEC4-15F2941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9844-1CB9-9947-818F-C348CBE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dirty="0"/>
              <a:t>two kinds of RNN based model, the GRU and the Long LSTM networks</a:t>
            </a:r>
          </a:p>
          <a:p>
            <a:r>
              <a:rPr lang="en-US" altLang="zh-TW" dirty="0"/>
              <a:t>P</a:t>
            </a:r>
            <a:r>
              <a:rPr lang="en-US" dirty="0"/>
              <a:t>roposed the GANs model, with GRU as a generator and CNN as a discriminator for predicting the multi-step ahead stock price.</a:t>
            </a:r>
          </a:p>
          <a:p>
            <a:r>
              <a:rPr lang="en-US" altLang="zh-TW" dirty="0"/>
              <a:t>Improve</a:t>
            </a:r>
            <a:r>
              <a:rPr lang="zh-TW" altLang="en-US" dirty="0"/>
              <a:t> </a:t>
            </a:r>
            <a:r>
              <a:rPr lang="en-US" dirty="0"/>
              <a:t>the result by adjusting the loss function in the GAN model, which is the </a:t>
            </a:r>
            <a:r>
              <a:rPr lang="en-US" altLang="zh-TW" dirty="0"/>
              <a:t>WGAN-GP</a:t>
            </a:r>
            <a:endParaRPr lang="en-US" dirty="0"/>
          </a:p>
          <a:p>
            <a:r>
              <a:rPr lang="en-US" altLang="zh-TW" dirty="0"/>
              <a:t>Extract</a:t>
            </a:r>
            <a:r>
              <a:rPr lang="zh-TW" altLang="en-US" dirty="0"/>
              <a:t> </a:t>
            </a:r>
            <a:r>
              <a:rPr lang="en-US" dirty="0"/>
              <a:t>the daily news topic through Natural Language Process as one of the vital indexes in the features</a:t>
            </a:r>
          </a:p>
          <a:p>
            <a:r>
              <a:rPr lang="en-US" dirty="0"/>
              <a:t>Compare model performance for normal times and COVID-19 period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7592</TotalTime>
  <Words>220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 price prediction using Generative Adversarial Networks</vt:lpstr>
      <vt:lpstr>Introduction</vt:lpstr>
      <vt:lpstr>Github</vt:lpstr>
      <vt:lpstr>Data Source link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Generative Adversarial Networks</dc:title>
  <dc:creator>Lin, Hung Chun</dc:creator>
  <cp:lastModifiedBy>Lin, Hung Chun</cp:lastModifiedBy>
  <cp:revision>31</cp:revision>
  <dcterms:created xsi:type="dcterms:W3CDTF">2020-10-15T19:04:13Z</dcterms:created>
  <dcterms:modified xsi:type="dcterms:W3CDTF">2020-11-30T18:48:57Z</dcterms:modified>
</cp:coreProperties>
</file>