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585BE-0B18-2342-7FE4-4BF4C52FE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7A30D2-C0A3-F974-8F67-10C73C2DB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BBD45-709C-063A-4969-A5C19739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FF0-8CFA-4E3B-8079-C377823225C3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CEC07-39D9-E744-57A7-7E3E021D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0ECC4-AE8B-0ED8-14BF-4268D77E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89F8-7DAC-43CC-A1A5-CFBF89C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94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C7A31-819E-B832-E936-01EE8D85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CE8DBA-80D3-ABE3-D0A9-DAE98058A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4FB18-1C61-3D32-81D1-F5BCDA73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FF0-8CFA-4E3B-8079-C377823225C3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7E2FB-C9C9-0712-B95B-1A4E68E6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80E13-7278-0B45-6E70-0203D787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89F8-7DAC-43CC-A1A5-CFBF89C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6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ECA876-6AFE-6CDE-0DB7-D9B604208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96631A-CCDF-FEEC-C9B4-1335EB158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7497C-BFA4-DA31-CF3B-BE8850A1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FF0-8CFA-4E3B-8079-C377823225C3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722CB-53D3-1DD5-A3FB-FD770E58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D72EA-F4B8-FF8B-6866-CED96A05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89F8-7DAC-43CC-A1A5-CFBF89C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0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5689A-2220-D80B-9D53-4FA98159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FC258-0D35-F726-CBDC-063EA9F5E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56FF2-2BDC-B222-4203-0665C723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FF0-8CFA-4E3B-8079-C377823225C3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A969C-0AA4-3A4A-D66C-6D012AE3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10A16-91C5-481B-F4F6-BC8E52CE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89F8-7DAC-43CC-A1A5-CFBF89C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A1C3C-CE4F-774F-6705-9EC72399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91F85-977D-3CB0-8B72-405D6D54B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461EF-25AB-AB77-D6CB-68BAF9A2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FF0-8CFA-4E3B-8079-C377823225C3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D63A0-FCD5-87FD-0EC7-2719677C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21D65-69AA-7EEB-05A4-84580BD2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89F8-7DAC-43CC-A1A5-CFBF89C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6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0D970-6E95-99D5-E5E3-9F02C0E9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6B3D4-84DA-BF24-5750-AF4B5E9B8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3CCD6-520F-6F12-5733-20DA7EBAB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E2CA75-4269-952D-999B-D37B17A6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FF0-8CFA-4E3B-8079-C377823225C3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2391E-1559-16D7-4E3A-DF28673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C783E6-E090-0CE6-A7A3-C8E011C3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89F8-7DAC-43CC-A1A5-CFBF89C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79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8DF5D-D139-26E5-F889-ECC376D3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5A649-3047-C11C-C7F0-067C06641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96D07E-119C-5DB5-C4EF-669162AF4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79CDD0-6E9E-94F1-0557-09E004C68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751DBE-A286-F9A9-A473-0FF8F35B3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CF8CC1-892F-451F-FADC-5D5CA449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FF0-8CFA-4E3B-8079-C377823225C3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BB8507-A83F-22F5-0C91-3C21C2E1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16BC9B-BCF5-4E48-0233-70ADD096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89F8-7DAC-43CC-A1A5-CFBF89C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6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7806E-B851-ADC0-78EB-9D4DA9E5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718EBB-6DA5-A3BE-C02E-719E086A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FF0-8CFA-4E3B-8079-C377823225C3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FAD8B6-19CB-18FE-9ADD-6C3FE089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12A5A4-9726-0C20-F447-54D1BF9F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89F8-7DAC-43CC-A1A5-CFBF89C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4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7D8646-687D-F511-838E-E55BF375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FF0-8CFA-4E3B-8079-C377823225C3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C9E2BE-F0E7-22AC-F481-805F818B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208B3E-1FD6-ADC6-9DA0-7537A9FA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89F8-7DAC-43CC-A1A5-CFBF89C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4D0F5-73C1-4C7A-A3E6-F03FE5EF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CA3FA5-EE5B-33B9-FFFC-2712BB721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CB930-0AE8-67D7-5985-9391B53B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0CE93-E090-03B1-DD24-4E738E09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FF0-8CFA-4E3B-8079-C377823225C3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EFEAA-1ECA-A1D0-973B-1FDE6141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EF23A7-8B6C-6D2D-A024-0A0B85D8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89F8-7DAC-43CC-A1A5-CFBF89C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88C47-22AC-DE40-92E9-D4F58977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61EFA6-E771-7608-F03E-A65BEECF2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9ECD44-B455-F1DF-1907-0667AFCBB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DD2B1C-44C4-47F7-8632-EEE89F1F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5FF0-8CFA-4E3B-8079-C377823225C3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2F4110-579A-AE08-7D53-2B801D4D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99B84-AD8C-206B-DC51-786F585E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89F8-7DAC-43CC-A1A5-CFBF89C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8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15AA72-7272-68B8-FC89-09666D08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128E7-00A5-072D-73D6-3241B05F4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73ED4-A0B6-AD98-F8B8-27E5886DC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15FF0-8CFA-4E3B-8079-C377823225C3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93407-4C94-27CA-B696-3363549F8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89705-E5C3-1FDA-EC84-BAC5DC3B7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089F8-7DAC-43CC-A1A5-CFBF89CE7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7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7ED4C9A-0ABA-BB63-1FDD-EEB77BBDC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66" y="353763"/>
            <a:ext cx="7105809" cy="61504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ABCA5E-D5A1-27A7-1959-B87502B6BA27}"/>
              </a:ext>
            </a:extLst>
          </p:cNvPr>
          <p:cNvSpPr txBox="1"/>
          <p:nvPr/>
        </p:nvSpPr>
        <p:spPr>
          <a:xfrm>
            <a:off x="1900198" y="957413"/>
            <a:ext cx="3155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screen capture displays here. </a:t>
            </a:r>
            <a:endParaRPr lang="zh-CN" altLang="en-US" sz="1200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553EF09-3740-3552-BB36-EDE1DDB3CD35}"/>
              </a:ext>
            </a:extLst>
          </p:cNvPr>
          <p:cNvCxnSpPr/>
          <p:nvPr/>
        </p:nvCxnSpPr>
        <p:spPr>
          <a:xfrm flipH="1" flipV="1">
            <a:off x="3505200" y="1716139"/>
            <a:ext cx="285750" cy="2571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7C2C20A-AC4A-6908-5CC0-7D2E5D6E94BF}"/>
              </a:ext>
            </a:extLst>
          </p:cNvPr>
          <p:cNvSpPr txBox="1"/>
          <p:nvPr/>
        </p:nvSpPr>
        <p:spPr>
          <a:xfrm>
            <a:off x="2357397" y="1868840"/>
            <a:ext cx="4491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floating status monitoring window.</a:t>
            </a:r>
            <a:br>
              <a:rPr lang="en-US" altLang="zh-CN" sz="120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20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drag this window with your mouse, and control whether to display it by checking the "Show State Window" option.</a:t>
            </a:r>
            <a:endParaRPr lang="zh-CN" altLang="en-US" sz="1200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57FDB8-F9D7-E768-A1D6-D882E335D202}"/>
              </a:ext>
            </a:extLst>
          </p:cNvPr>
          <p:cNvSpPr txBox="1"/>
          <p:nvPr/>
        </p:nvSpPr>
        <p:spPr>
          <a:xfrm>
            <a:off x="1900198" y="3145760"/>
            <a:ext cx="3982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speech recognition function displays here. </a:t>
            </a:r>
            <a:endParaRPr lang="zh-CN" altLang="en-US" sz="1200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00486F-EC56-CB43-D555-F04D870CF512}"/>
              </a:ext>
            </a:extLst>
          </p:cNvPr>
          <p:cNvSpPr txBox="1"/>
          <p:nvPr/>
        </p:nvSpPr>
        <p:spPr>
          <a:xfrm>
            <a:off x="1900198" y="5592810"/>
            <a:ext cx="4075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EE0000"/>
                </a:solidFill>
              </a:rPr>
              <a:t>Information about some system log displays here. </a:t>
            </a:r>
            <a:endParaRPr lang="zh-CN" altLang="en-US" sz="1400">
              <a:solidFill>
                <a:srgbClr val="EE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B60F73-981D-2773-9368-E1BC53962355}"/>
              </a:ext>
            </a:extLst>
          </p:cNvPr>
          <p:cNvSpPr txBox="1"/>
          <p:nvPr/>
        </p:nvSpPr>
        <p:spPr>
          <a:xfrm>
            <a:off x="5276770" y="143725"/>
            <a:ext cx="267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interval for monitoring screen pixel changes, in seconds.</a:t>
            </a:r>
            <a:endParaRPr lang="zh-CN" altLang="en-US" sz="1200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0D09D4F-7DCB-0DD4-2E9D-D36E603EA87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614911" y="605390"/>
            <a:ext cx="404905" cy="3520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6ED4FB4-9495-BAFC-9F3E-F0E5D31E26CE}"/>
              </a:ext>
            </a:extLst>
          </p:cNvPr>
          <p:cNvSpPr txBox="1"/>
          <p:nvPr/>
        </p:nvSpPr>
        <p:spPr>
          <a:xfrm>
            <a:off x="8855590" y="353763"/>
            <a:ext cx="3688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 Change Sensitivity: A screenshot will be taken if the pixel change value between two detections exceeds this threshold. A setting of 0 means a screenshot will be triggered by any change.</a:t>
            </a:r>
            <a:endParaRPr lang="zh-CN" altLang="en-US" sz="1200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6A2ECC3-B241-5968-E166-50C33922504D}"/>
              </a:ext>
            </a:extLst>
          </p:cNvPr>
          <p:cNvCxnSpPr>
            <a:cxnSpLocks/>
          </p:cNvCxnSpPr>
          <p:nvPr/>
        </p:nvCxnSpPr>
        <p:spPr>
          <a:xfrm flipH="1">
            <a:off x="8155504" y="1111301"/>
            <a:ext cx="674171" cy="4278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6C418DF-9A15-E77D-3EF3-00908FF989C9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8477250" y="1630292"/>
            <a:ext cx="393934" cy="1196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61FD185-74A4-5B77-54E2-DF8EB1984D8E}"/>
              </a:ext>
            </a:extLst>
          </p:cNvPr>
          <p:cNvSpPr txBox="1"/>
          <p:nvPr/>
        </p:nvSpPr>
        <p:spPr>
          <a:xfrm>
            <a:off x="8871184" y="1214793"/>
            <a:ext cx="3688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screen monitoring area for the screenshot</a:t>
            </a:r>
          </a:p>
          <a:p>
            <a:r>
              <a:rPr lang="en-US" altLang="zh-CN" sz="120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Esc: Full-screen</a:t>
            </a:r>
          </a:p>
          <a:p>
            <a:r>
              <a:rPr lang="en-US" altLang="zh-CN" sz="120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click and move: select capture region</a:t>
            </a:r>
          </a:p>
          <a:p>
            <a:r>
              <a:rPr lang="en-US" altLang="zh-CN" sz="120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Enter: Confirm selection</a:t>
            </a:r>
            <a:endParaRPr lang="zh-CN" altLang="en-US" sz="1200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C5730FB-A92F-3272-BFB5-BCEF8F9087DA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8477250" y="2049527"/>
            <a:ext cx="393934" cy="736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4D24C10-944F-04F3-31B7-8C44E70AC481}"/>
              </a:ext>
            </a:extLst>
          </p:cNvPr>
          <p:cNvSpPr txBox="1"/>
          <p:nvPr/>
        </p:nvSpPr>
        <p:spPr>
          <a:xfrm>
            <a:off x="8871184" y="1984694"/>
            <a:ext cx="3688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show monitoring area after selecting</a:t>
            </a:r>
            <a:endParaRPr lang="zh-CN" altLang="en-US" sz="1200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8B1ABE6-C698-EB05-665D-15A824BF57BB}"/>
              </a:ext>
            </a:extLst>
          </p:cNvPr>
          <p:cNvCxnSpPr>
            <a:cxnSpLocks/>
          </p:cNvCxnSpPr>
          <p:nvPr/>
        </p:nvCxnSpPr>
        <p:spPr>
          <a:xfrm flipH="1" flipV="1">
            <a:off x="8492589" y="2345385"/>
            <a:ext cx="393934" cy="736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8BC1EBD-DA59-A73D-C06E-7CA98BCC885F}"/>
              </a:ext>
            </a:extLst>
          </p:cNvPr>
          <p:cNvSpPr txBox="1"/>
          <p:nvPr/>
        </p:nvSpPr>
        <p:spPr>
          <a:xfrm>
            <a:off x="8871184" y="2293271"/>
            <a:ext cx="3688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/ Stop capture</a:t>
            </a:r>
            <a:endParaRPr lang="zh-CN" altLang="en-US" sz="1200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76F0863-DC65-8C55-935B-0994A0707223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8492589" y="2778857"/>
            <a:ext cx="378595" cy="1292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EF75DF5-7BCC-F6E4-396A-F80F8CC86B12}"/>
              </a:ext>
            </a:extLst>
          </p:cNvPr>
          <p:cNvSpPr txBox="1"/>
          <p:nvPr/>
        </p:nvSpPr>
        <p:spPr>
          <a:xfrm>
            <a:off x="8871184" y="2584972"/>
            <a:ext cx="368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key for speech recognition. You can get you key by aliyun: https://bailian.console.aliyun.com/?tab=model#/api-key</a:t>
            </a:r>
            <a:endParaRPr lang="zh-CN" altLang="en-US" sz="1200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F6B67CE-06F7-FDC1-8FEF-DFFD33F89701}"/>
              </a:ext>
            </a:extLst>
          </p:cNvPr>
          <p:cNvSpPr txBox="1"/>
          <p:nvPr/>
        </p:nvSpPr>
        <p:spPr>
          <a:xfrm>
            <a:off x="8886523" y="3229614"/>
            <a:ext cx="3688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to control if listening mic or stereo mix input</a:t>
            </a:r>
            <a:endParaRPr lang="zh-CN" altLang="en-US" sz="1200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DE2EB58-B6C8-7905-4B0A-BF251603ACCC}"/>
              </a:ext>
            </a:extLst>
          </p:cNvPr>
          <p:cNvCxnSpPr>
            <a:cxnSpLocks/>
          </p:cNvCxnSpPr>
          <p:nvPr/>
        </p:nvCxnSpPr>
        <p:spPr>
          <a:xfrm flipH="1" flipV="1">
            <a:off x="8507928" y="3026461"/>
            <a:ext cx="378595" cy="2958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C6425AF-1A47-3526-1C00-7ED0632D5C98}"/>
              </a:ext>
            </a:extLst>
          </p:cNvPr>
          <p:cNvCxnSpPr>
            <a:cxnSpLocks/>
          </p:cNvCxnSpPr>
          <p:nvPr/>
        </p:nvCxnSpPr>
        <p:spPr>
          <a:xfrm flipV="1">
            <a:off x="6614911" y="3285485"/>
            <a:ext cx="347181" cy="2211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EE108E1-BFA6-7297-7943-E80A3486CFD3}"/>
              </a:ext>
            </a:extLst>
          </p:cNvPr>
          <p:cNvSpPr txBox="1"/>
          <p:nvPr/>
        </p:nvSpPr>
        <p:spPr>
          <a:xfrm>
            <a:off x="5577090" y="3506613"/>
            <a:ext cx="138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/ Stop speech recognition</a:t>
            </a:r>
            <a:endParaRPr lang="zh-CN" altLang="en-US" sz="1200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02970FB-7320-3ABE-7DCF-F1DAAB43A2D9}"/>
              </a:ext>
            </a:extLst>
          </p:cNvPr>
          <p:cNvCxnSpPr>
            <a:cxnSpLocks/>
          </p:cNvCxnSpPr>
          <p:nvPr/>
        </p:nvCxnSpPr>
        <p:spPr>
          <a:xfrm flipH="1" flipV="1">
            <a:off x="8492589" y="3782743"/>
            <a:ext cx="393934" cy="736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AADE61F-6900-EEF8-7391-3B85DC15CD7E}"/>
              </a:ext>
            </a:extLst>
          </p:cNvPr>
          <p:cNvSpPr txBox="1"/>
          <p:nvPr/>
        </p:nvSpPr>
        <p:spPr>
          <a:xfrm>
            <a:off x="8871184" y="3730629"/>
            <a:ext cx="3688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/ Stop both capture and speech recognition</a:t>
            </a:r>
            <a:endParaRPr lang="zh-CN" altLang="en-US" sz="1200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982CC7-8A01-025D-B860-B8353AD4B3C8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8477250" y="4316834"/>
            <a:ext cx="393934" cy="293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139C852-4BE2-32D7-24BF-12C3D49FA548}"/>
              </a:ext>
            </a:extLst>
          </p:cNvPr>
          <p:cNvSpPr txBox="1"/>
          <p:nvPr/>
        </p:nvSpPr>
        <p:spPr>
          <a:xfrm>
            <a:off x="8871184" y="3993668"/>
            <a:ext cx="368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Once screenshot capture or voice recognition starts, a folder will be automatically created in the root directory of the program, and the path will be displayed here.</a:t>
            </a:r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3BF96C9-4A08-CE42-D157-22F423DD4306}"/>
              </a:ext>
            </a:extLst>
          </p:cNvPr>
          <p:cNvCxnSpPr>
            <a:cxnSpLocks/>
          </p:cNvCxnSpPr>
          <p:nvPr/>
        </p:nvCxnSpPr>
        <p:spPr>
          <a:xfrm flipH="1" flipV="1">
            <a:off x="8492589" y="4738280"/>
            <a:ext cx="393934" cy="736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34EFA1FF-F802-DDD5-8660-BE6EEDD93FC0}"/>
              </a:ext>
            </a:extLst>
          </p:cNvPr>
          <p:cNvSpPr txBox="1"/>
          <p:nvPr/>
        </p:nvSpPr>
        <p:spPr>
          <a:xfrm>
            <a:off x="8871184" y="4686166"/>
            <a:ext cx="3688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the folder containing the last saved recognition results.</a:t>
            </a:r>
            <a:endParaRPr lang="zh-CN" altLang="en-US" sz="1200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5F68341-0AB1-FF74-34AB-B3FDF9021C74}"/>
              </a:ext>
            </a:extLst>
          </p:cNvPr>
          <p:cNvCxnSpPr>
            <a:cxnSpLocks/>
          </p:cNvCxnSpPr>
          <p:nvPr/>
        </p:nvCxnSpPr>
        <p:spPr>
          <a:xfrm flipH="1" flipV="1">
            <a:off x="8492589" y="5847257"/>
            <a:ext cx="393934" cy="736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828F83A-47A9-7989-FF90-DA3270DC4302}"/>
              </a:ext>
            </a:extLst>
          </p:cNvPr>
          <p:cNvSpPr txBox="1"/>
          <p:nvPr/>
        </p:nvSpPr>
        <p:spPr>
          <a:xfrm>
            <a:off x="8871184" y="5795143"/>
            <a:ext cx="3688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control whether display the float state window</a:t>
            </a:r>
            <a:endParaRPr lang="zh-CN" altLang="en-US" sz="1200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C7CD851-EB03-2EDD-9066-223049F2BB5B}"/>
              </a:ext>
            </a:extLst>
          </p:cNvPr>
          <p:cNvCxnSpPr>
            <a:cxnSpLocks/>
          </p:cNvCxnSpPr>
          <p:nvPr/>
        </p:nvCxnSpPr>
        <p:spPr>
          <a:xfrm flipH="1" flipV="1">
            <a:off x="8492589" y="5227708"/>
            <a:ext cx="393934" cy="736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E63D00AE-26A3-71FA-8575-8C34F1D20DE0}"/>
              </a:ext>
            </a:extLst>
          </p:cNvPr>
          <p:cNvSpPr txBox="1"/>
          <p:nvPr/>
        </p:nvSpPr>
        <p:spPr>
          <a:xfrm>
            <a:off x="8871184" y="5175594"/>
            <a:ext cx="3688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document</a:t>
            </a:r>
            <a:endParaRPr lang="zh-CN" altLang="en-US" sz="1200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38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236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 Chen</dc:creator>
  <cp:lastModifiedBy>Chen Chen</cp:lastModifiedBy>
  <cp:revision>1</cp:revision>
  <dcterms:created xsi:type="dcterms:W3CDTF">2025-09-24T02:38:28Z</dcterms:created>
  <dcterms:modified xsi:type="dcterms:W3CDTF">2025-09-24T02:56:59Z</dcterms:modified>
</cp:coreProperties>
</file>