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1" r:id="rId12"/>
    <p:sldId id="272" r:id="rId13"/>
    <p:sldId id="273" r:id="rId14"/>
    <p:sldId id="274" r:id="rId15"/>
    <p:sldId id="260" r:id="rId16"/>
    <p:sldId id="276" r:id="rId17"/>
    <p:sldId id="277" r:id="rId18"/>
    <p:sldId id="278" r:id="rId19"/>
    <p:sldId id="279" r:id="rId20"/>
    <p:sldId id="280" r:id="rId21"/>
    <p:sldId id="261" r:id="rId22"/>
    <p:sldId id="282" r:id="rId23"/>
    <p:sldId id="283" r:id="rId24"/>
    <p:sldId id="284" r:id="rId25"/>
    <p:sldId id="285" r:id="rId26"/>
    <p:sldId id="286" r:id="rId27"/>
    <p:sldId id="262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81C2-FAB1-4618-B116-6B9186536CB4}" type="datetimeFigureOut">
              <a:rPr lang="zh-CN" altLang="en-US" smtClean="0"/>
              <a:t>2018-1-5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47F7C-9778-4EF1-8115-9E1A807FE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7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47F7C-9778-4EF1-8115-9E1A807FE7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  <a:t>2018-1-5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B0D8-D049-4A31-8F2D-814DBCEBC8C0}" type="datetimeFigureOut">
              <a:rPr lang="zh-CN" altLang="en-US" smtClean="0"/>
              <a:t>2018-1-5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73C6-6C2F-48CB-8888-B8D11C5DB6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microsoft.com/office/2007/relationships/hdphoto" Target="../media/hdphoto11.wdp"/><Relationship Id="rId10" Type="http://schemas.openxmlformats.org/officeDocument/2006/relationships/image" Target="../media/image6.png"/><Relationship Id="rId4" Type="http://schemas.openxmlformats.org/officeDocument/2006/relationships/image" Target="../media/image19.jpeg"/><Relationship Id="rId9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211710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****</a:t>
            </a:r>
            <a:r>
              <a:rPr lang="zh-CN" altLang="en-US" sz="32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项目答辩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859782"/>
            <a:ext cx="5904656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THESIS DEFENSE POWERPOINT TEMPLATE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84465" y="3993387"/>
            <a:ext cx="117790" cy="133898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3" name="Group 16"/>
          <p:cNvGrpSpPr/>
          <p:nvPr/>
        </p:nvGrpSpPr>
        <p:grpSpPr bwMode="auto">
          <a:xfrm>
            <a:off x="4842042" y="3987920"/>
            <a:ext cx="92272" cy="148308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268141" y="3939902"/>
            <a:ext cx="113538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xxxxx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028828" y="3939902"/>
            <a:ext cx="107188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xxxxxx</a:t>
            </a:r>
          </a:p>
        </p:txBody>
      </p:sp>
      <p:pic>
        <p:nvPicPr>
          <p:cNvPr id="2" name="Picture 2" descr="D:\1稻壳模板\ppt\2016.4\小清新水彩花卉毕业答辩模板\小清新水彩花卉毕业答辩模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2" y="0"/>
            <a:ext cx="7354956" cy="13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 descr="001e90bc453a118d6b4237"/>
          <p:cNvSpPr>
            <a:spLocks noChangeArrowheads="1"/>
          </p:cNvSpPr>
          <p:nvPr/>
        </p:nvSpPr>
        <p:spPr bwMode="auto">
          <a:xfrm>
            <a:off x="1582739" y="1794627"/>
            <a:ext cx="1404937" cy="1376787"/>
          </a:xfrm>
          <a:prstGeom prst="rect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4" name="Rectangle 42" descr="160621-20121008053042-5"/>
          <p:cNvSpPr>
            <a:spLocks noChangeArrowheads="1"/>
          </p:cNvSpPr>
          <p:nvPr/>
        </p:nvSpPr>
        <p:spPr bwMode="auto">
          <a:xfrm>
            <a:off x="3168651" y="3171414"/>
            <a:ext cx="1408113" cy="1376788"/>
          </a:xfrm>
          <a:prstGeom prst="rect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5" name="Rectangle 43" descr="160621-20121008052951-1"/>
          <p:cNvSpPr>
            <a:spLocks noChangeArrowheads="1"/>
          </p:cNvSpPr>
          <p:nvPr/>
        </p:nvSpPr>
        <p:spPr bwMode="auto">
          <a:xfrm>
            <a:off x="4783138" y="1794627"/>
            <a:ext cx="1408112" cy="1376787"/>
          </a:xfrm>
          <a:prstGeom prst="rect">
            <a:avLst/>
          </a:prstGeom>
          <a:blipFill dpi="0"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6" name="Rectangle 44" descr="160621-20121008053041-4"/>
          <p:cNvSpPr>
            <a:spLocks noChangeArrowheads="1"/>
          </p:cNvSpPr>
          <p:nvPr/>
        </p:nvSpPr>
        <p:spPr bwMode="auto">
          <a:xfrm>
            <a:off x="6407150" y="3171414"/>
            <a:ext cx="1404938" cy="1376788"/>
          </a:xfrm>
          <a:prstGeom prst="rect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" y="3076134"/>
            <a:ext cx="9153525" cy="95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1582739" y="2803000"/>
            <a:ext cx="263525" cy="27313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4783139" y="2803000"/>
            <a:ext cx="263525" cy="273134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168651" y="3171414"/>
            <a:ext cx="265113" cy="27313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6407151" y="3171414"/>
            <a:ext cx="263525" cy="273134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1547813" y="2822056"/>
            <a:ext cx="323850" cy="2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752975" y="2822056"/>
            <a:ext cx="323850" cy="2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prstClr val="white"/>
                </a:solidFill>
              </a:rPr>
              <a:t>03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3144838" y="3174590"/>
            <a:ext cx="323850" cy="2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prstClr val="white"/>
                </a:solidFill>
              </a:rPr>
              <a:t>02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6384925" y="3174590"/>
            <a:ext cx="323850" cy="2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prstClr val="white"/>
                </a:solidFill>
              </a:rPr>
              <a:t>04</a:t>
            </a: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598614" y="3587468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4800601" y="3587468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3184526" y="2147161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6421439" y="2147161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4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Freeform 5"/>
          <p:cNvSpPr/>
          <p:nvPr/>
        </p:nvSpPr>
        <p:spPr bwMode="auto">
          <a:xfrm>
            <a:off x="922338" y="1392350"/>
            <a:ext cx="2228850" cy="1595930"/>
          </a:xfrm>
          <a:custGeom>
            <a:avLst/>
            <a:gdLst>
              <a:gd name="T0" fmla="*/ 1740 w 1817"/>
              <a:gd name="T1" fmla="*/ 0 h 1299"/>
              <a:gd name="T2" fmla="*/ 77 w 1817"/>
              <a:gd name="T3" fmla="*/ 0 h 1299"/>
              <a:gd name="T4" fmla="*/ 0 w 1817"/>
              <a:gd name="T5" fmla="*/ 77 h 1299"/>
              <a:gd name="T6" fmla="*/ 0 w 1817"/>
              <a:gd name="T7" fmla="*/ 1071 h 1299"/>
              <a:gd name="T8" fmla="*/ 77 w 1817"/>
              <a:gd name="T9" fmla="*/ 1148 h 1299"/>
              <a:gd name="T10" fmla="*/ 258 w 1817"/>
              <a:gd name="T11" fmla="*/ 1148 h 1299"/>
              <a:gd name="T12" fmla="*/ 258 w 1817"/>
              <a:gd name="T13" fmla="*/ 1299 h 1299"/>
              <a:gd name="T14" fmla="*/ 409 w 1817"/>
              <a:gd name="T15" fmla="*/ 1148 h 1299"/>
              <a:gd name="T16" fmla="*/ 1740 w 1817"/>
              <a:gd name="T17" fmla="*/ 1148 h 1299"/>
              <a:gd name="T18" fmla="*/ 1817 w 1817"/>
              <a:gd name="T19" fmla="*/ 1071 h 1299"/>
              <a:gd name="T20" fmla="*/ 1817 w 1817"/>
              <a:gd name="T21" fmla="*/ 77 h 1299"/>
              <a:gd name="T22" fmla="*/ 1740 w 1817"/>
              <a:gd name="T23" fmla="*/ 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7" h="1299">
                <a:moveTo>
                  <a:pt x="1740" y="0"/>
                </a:move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34"/>
                  <a:pt x="0" y="77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114"/>
                  <a:pt x="34" y="1148"/>
                  <a:pt x="77" y="1148"/>
                </a:cubicBezTo>
                <a:cubicBezTo>
                  <a:pt x="258" y="1148"/>
                  <a:pt x="258" y="1148"/>
                  <a:pt x="258" y="1148"/>
                </a:cubicBezTo>
                <a:cubicBezTo>
                  <a:pt x="258" y="1299"/>
                  <a:pt x="258" y="1299"/>
                  <a:pt x="258" y="1299"/>
                </a:cubicBezTo>
                <a:cubicBezTo>
                  <a:pt x="409" y="1148"/>
                  <a:pt x="409" y="1148"/>
                  <a:pt x="409" y="1148"/>
                </a:cubicBezTo>
                <a:cubicBezTo>
                  <a:pt x="1740" y="1148"/>
                  <a:pt x="1740" y="1148"/>
                  <a:pt x="1740" y="1148"/>
                </a:cubicBezTo>
                <a:cubicBezTo>
                  <a:pt x="1782" y="1148"/>
                  <a:pt x="1817" y="1114"/>
                  <a:pt x="1817" y="1071"/>
                </a:cubicBezTo>
                <a:cubicBezTo>
                  <a:pt x="1817" y="77"/>
                  <a:pt x="1817" y="77"/>
                  <a:pt x="1817" y="77"/>
                </a:cubicBezTo>
                <a:cubicBezTo>
                  <a:pt x="1817" y="34"/>
                  <a:pt x="1782" y="0"/>
                  <a:pt x="17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1" name="Freeform 7"/>
          <p:cNvSpPr/>
          <p:nvPr/>
        </p:nvSpPr>
        <p:spPr bwMode="auto">
          <a:xfrm>
            <a:off x="6227763" y="1392350"/>
            <a:ext cx="2228850" cy="1595930"/>
          </a:xfrm>
          <a:custGeom>
            <a:avLst/>
            <a:gdLst>
              <a:gd name="T0" fmla="*/ 1740 w 1817"/>
              <a:gd name="T1" fmla="*/ 0 h 1299"/>
              <a:gd name="T2" fmla="*/ 77 w 1817"/>
              <a:gd name="T3" fmla="*/ 0 h 1299"/>
              <a:gd name="T4" fmla="*/ 0 w 1817"/>
              <a:gd name="T5" fmla="*/ 77 h 1299"/>
              <a:gd name="T6" fmla="*/ 0 w 1817"/>
              <a:gd name="T7" fmla="*/ 1071 h 1299"/>
              <a:gd name="T8" fmla="*/ 77 w 1817"/>
              <a:gd name="T9" fmla="*/ 1148 h 1299"/>
              <a:gd name="T10" fmla="*/ 258 w 1817"/>
              <a:gd name="T11" fmla="*/ 1148 h 1299"/>
              <a:gd name="T12" fmla="*/ 258 w 1817"/>
              <a:gd name="T13" fmla="*/ 1299 h 1299"/>
              <a:gd name="T14" fmla="*/ 409 w 1817"/>
              <a:gd name="T15" fmla="*/ 1148 h 1299"/>
              <a:gd name="T16" fmla="*/ 1740 w 1817"/>
              <a:gd name="T17" fmla="*/ 1148 h 1299"/>
              <a:gd name="T18" fmla="*/ 1817 w 1817"/>
              <a:gd name="T19" fmla="*/ 1071 h 1299"/>
              <a:gd name="T20" fmla="*/ 1817 w 1817"/>
              <a:gd name="T21" fmla="*/ 77 h 1299"/>
              <a:gd name="T22" fmla="*/ 1740 w 1817"/>
              <a:gd name="T23" fmla="*/ 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7" h="1299">
                <a:moveTo>
                  <a:pt x="1740" y="0"/>
                </a:move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34"/>
                  <a:pt x="0" y="77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114"/>
                  <a:pt x="34" y="1148"/>
                  <a:pt x="77" y="1148"/>
                </a:cubicBezTo>
                <a:cubicBezTo>
                  <a:pt x="258" y="1148"/>
                  <a:pt x="258" y="1148"/>
                  <a:pt x="258" y="1148"/>
                </a:cubicBezTo>
                <a:cubicBezTo>
                  <a:pt x="258" y="1299"/>
                  <a:pt x="258" y="1299"/>
                  <a:pt x="258" y="1299"/>
                </a:cubicBezTo>
                <a:cubicBezTo>
                  <a:pt x="409" y="1148"/>
                  <a:pt x="409" y="1148"/>
                  <a:pt x="409" y="1148"/>
                </a:cubicBezTo>
                <a:cubicBezTo>
                  <a:pt x="1740" y="1148"/>
                  <a:pt x="1740" y="1148"/>
                  <a:pt x="1740" y="1148"/>
                </a:cubicBezTo>
                <a:cubicBezTo>
                  <a:pt x="1782" y="1148"/>
                  <a:pt x="1817" y="1114"/>
                  <a:pt x="1817" y="1071"/>
                </a:cubicBezTo>
                <a:cubicBezTo>
                  <a:pt x="1817" y="77"/>
                  <a:pt x="1817" y="77"/>
                  <a:pt x="1817" y="77"/>
                </a:cubicBezTo>
                <a:cubicBezTo>
                  <a:pt x="1817" y="34"/>
                  <a:pt x="1782" y="0"/>
                  <a:pt x="1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3" name="Freeform 9"/>
          <p:cNvSpPr/>
          <p:nvPr/>
        </p:nvSpPr>
        <p:spPr bwMode="auto">
          <a:xfrm>
            <a:off x="3578225" y="1392350"/>
            <a:ext cx="2228850" cy="1595930"/>
          </a:xfrm>
          <a:custGeom>
            <a:avLst/>
            <a:gdLst>
              <a:gd name="T0" fmla="*/ 1740 w 1817"/>
              <a:gd name="T1" fmla="*/ 0 h 1299"/>
              <a:gd name="T2" fmla="*/ 77 w 1817"/>
              <a:gd name="T3" fmla="*/ 0 h 1299"/>
              <a:gd name="T4" fmla="*/ 0 w 1817"/>
              <a:gd name="T5" fmla="*/ 77 h 1299"/>
              <a:gd name="T6" fmla="*/ 0 w 1817"/>
              <a:gd name="T7" fmla="*/ 1071 h 1299"/>
              <a:gd name="T8" fmla="*/ 77 w 1817"/>
              <a:gd name="T9" fmla="*/ 1148 h 1299"/>
              <a:gd name="T10" fmla="*/ 258 w 1817"/>
              <a:gd name="T11" fmla="*/ 1148 h 1299"/>
              <a:gd name="T12" fmla="*/ 258 w 1817"/>
              <a:gd name="T13" fmla="*/ 1299 h 1299"/>
              <a:gd name="T14" fmla="*/ 409 w 1817"/>
              <a:gd name="T15" fmla="*/ 1148 h 1299"/>
              <a:gd name="T16" fmla="*/ 1740 w 1817"/>
              <a:gd name="T17" fmla="*/ 1148 h 1299"/>
              <a:gd name="T18" fmla="*/ 1817 w 1817"/>
              <a:gd name="T19" fmla="*/ 1071 h 1299"/>
              <a:gd name="T20" fmla="*/ 1817 w 1817"/>
              <a:gd name="T21" fmla="*/ 77 h 1299"/>
              <a:gd name="T22" fmla="*/ 1740 w 1817"/>
              <a:gd name="T23" fmla="*/ 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7" h="1299">
                <a:moveTo>
                  <a:pt x="1740" y="0"/>
                </a:move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34"/>
                  <a:pt x="0" y="77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114"/>
                  <a:pt x="34" y="1148"/>
                  <a:pt x="77" y="1148"/>
                </a:cubicBezTo>
                <a:cubicBezTo>
                  <a:pt x="258" y="1148"/>
                  <a:pt x="258" y="1148"/>
                  <a:pt x="258" y="1148"/>
                </a:cubicBezTo>
                <a:cubicBezTo>
                  <a:pt x="258" y="1299"/>
                  <a:pt x="258" y="1299"/>
                  <a:pt x="258" y="1299"/>
                </a:cubicBezTo>
                <a:cubicBezTo>
                  <a:pt x="409" y="1148"/>
                  <a:pt x="409" y="1148"/>
                  <a:pt x="409" y="1148"/>
                </a:cubicBezTo>
                <a:cubicBezTo>
                  <a:pt x="1740" y="1148"/>
                  <a:pt x="1740" y="1148"/>
                  <a:pt x="1740" y="1148"/>
                </a:cubicBezTo>
                <a:cubicBezTo>
                  <a:pt x="1782" y="1148"/>
                  <a:pt x="1817" y="1114"/>
                  <a:pt x="1817" y="1071"/>
                </a:cubicBezTo>
                <a:cubicBezTo>
                  <a:pt x="1817" y="77"/>
                  <a:pt x="1817" y="77"/>
                  <a:pt x="1817" y="77"/>
                </a:cubicBezTo>
                <a:cubicBezTo>
                  <a:pt x="1817" y="34"/>
                  <a:pt x="1782" y="0"/>
                  <a:pt x="17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275" name="Group 11"/>
          <p:cNvGrpSpPr/>
          <p:nvPr/>
        </p:nvGrpSpPr>
        <p:grpSpPr bwMode="auto">
          <a:xfrm>
            <a:off x="684213" y="1608316"/>
            <a:ext cx="392112" cy="393822"/>
            <a:chOff x="0" y="0"/>
            <a:chExt cx="247" cy="248"/>
          </a:xfrm>
          <a:solidFill>
            <a:schemeClr val="accent1"/>
          </a:solidFill>
        </p:grpSpPr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0" y="0"/>
              <a:ext cx="247" cy="248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77" name="Group 13"/>
            <p:cNvGrpSpPr/>
            <p:nvPr/>
          </p:nvGrpSpPr>
          <p:grpSpPr bwMode="auto">
            <a:xfrm>
              <a:off x="80" y="80"/>
              <a:ext cx="88" cy="89"/>
              <a:chOff x="0" y="0"/>
              <a:chExt cx="88" cy="89"/>
            </a:xfrm>
            <a:grpFill/>
          </p:grpSpPr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0" y="44"/>
                <a:ext cx="88" cy="0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44" y="0"/>
                <a:ext cx="0" cy="89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282" name="Oval 18" descr="0x786"/>
          <p:cNvSpPr>
            <a:spLocks noChangeArrowheads="1"/>
          </p:cNvSpPr>
          <p:nvPr/>
        </p:nvSpPr>
        <p:spPr bwMode="auto">
          <a:xfrm>
            <a:off x="777875" y="3134376"/>
            <a:ext cx="712788" cy="714595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283" name="Group 19"/>
          <p:cNvGrpSpPr/>
          <p:nvPr/>
        </p:nvGrpSpPr>
        <p:grpSpPr bwMode="auto">
          <a:xfrm>
            <a:off x="3348038" y="1608316"/>
            <a:ext cx="392112" cy="393822"/>
            <a:chOff x="0" y="0"/>
            <a:chExt cx="247" cy="248"/>
          </a:xfrm>
          <a:solidFill>
            <a:schemeClr val="accent2"/>
          </a:solidFill>
        </p:grpSpPr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0" y="0"/>
              <a:ext cx="247" cy="248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85" name="Group 21"/>
            <p:cNvGrpSpPr/>
            <p:nvPr/>
          </p:nvGrpSpPr>
          <p:grpSpPr bwMode="auto">
            <a:xfrm>
              <a:off x="80" y="80"/>
              <a:ext cx="88" cy="89"/>
              <a:chOff x="0" y="0"/>
              <a:chExt cx="88" cy="89"/>
            </a:xfrm>
            <a:grpFill/>
          </p:grpSpPr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0" y="44"/>
                <a:ext cx="88" cy="0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>
                <a:off x="44" y="0"/>
                <a:ext cx="0" cy="89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290" name="Oval 26" descr="0115mvtps00039"/>
          <p:cNvSpPr>
            <a:spLocks noChangeArrowheads="1"/>
          </p:cNvSpPr>
          <p:nvPr/>
        </p:nvSpPr>
        <p:spPr bwMode="auto">
          <a:xfrm>
            <a:off x="3433764" y="3134376"/>
            <a:ext cx="714375" cy="714595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291" name="Group 27"/>
          <p:cNvGrpSpPr/>
          <p:nvPr/>
        </p:nvGrpSpPr>
        <p:grpSpPr bwMode="auto">
          <a:xfrm>
            <a:off x="6011863" y="1608316"/>
            <a:ext cx="392112" cy="393822"/>
            <a:chOff x="0" y="0"/>
            <a:chExt cx="247" cy="248"/>
          </a:xfrm>
          <a:solidFill>
            <a:schemeClr val="accent3"/>
          </a:solidFill>
        </p:grpSpPr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0" y="0"/>
              <a:ext cx="247" cy="248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93" name="Group 29"/>
            <p:cNvGrpSpPr/>
            <p:nvPr/>
          </p:nvGrpSpPr>
          <p:grpSpPr bwMode="auto">
            <a:xfrm>
              <a:off x="79" y="80"/>
              <a:ext cx="89" cy="89"/>
              <a:chOff x="0" y="0"/>
              <a:chExt cx="89" cy="89"/>
            </a:xfrm>
            <a:grpFill/>
          </p:grpSpPr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>
                <a:off x="0" y="44"/>
                <a:ext cx="89" cy="0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45" y="0"/>
                <a:ext cx="0" cy="89"/>
              </a:xfrm>
              <a:prstGeom prst="line">
                <a:avLst/>
              </a:prstGeom>
              <a:grpFill/>
              <a:ln w="25400">
                <a:solidFill>
                  <a:srgbClr val="F8F8F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298" name="Oval 34" descr="u=290065061,2920051158&amp;fm=15&amp;gp=0"/>
          <p:cNvSpPr>
            <a:spLocks noChangeArrowheads="1"/>
          </p:cNvSpPr>
          <p:nvPr/>
        </p:nvSpPr>
        <p:spPr bwMode="auto">
          <a:xfrm>
            <a:off x="6091239" y="3134376"/>
            <a:ext cx="714375" cy="714595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258889" y="1746472"/>
            <a:ext cx="172878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>
                <a:solidFill>
                  <a:prstClr val="white"/>
                </a:solidFill>
              </a:rPr>
              <a:t>“</a:t>
            </a:r>
            <a:r>
              <a:rPr lang="en-US" altLang="zh-CN" sz="800" dirty="0">
                <a:solidFill>
                  <a:prstClr val="white"/>
                </a:solidFill>
              </a:rPr>
              <a:t>We have many PowerPoint </a:t>
            </a:r>
            <a:r>
              <a:rPr lang="zh-CN" altLang="en-US" sz="800">
                <a:solidFill>
                  <a:prstClr val="white"/>
                </a:solidFill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</a:rPr>
              <a:t> that has been specifically designed to help anyone that is stepping into the world of PowerPoint for the very first time. </a:t>
            </a:r>
            <a:r>
              <a:rPr lang="zh-CN" altLang="en-US" sz="800">
                <a:solidFill>
                  <a:prstClr val="white"/>
                </a:solidFill>
              </a:rPr>
              <a:t>“</a:t>
            </a:r>
            <a:endParaRPr lang="en-US" altLang="zh-CN" sz="800" dirty="0">
              <a:solidFill>
                <a:prstClr val="white"/>
              </a:solidFill>
            </a:endParaRP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3932238" y="1746472"/>
            <a:ext cx="172878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dirty="0">
                <a:solidFill>
                  <a:prstClr val="white"/>
                </a:solidFill>
              </a:rPr>
              <a:t>“</a:t>
            </a:r>
            <a:r>
              <a:rPr lang="en-US" altLang="zh-CN" sz="800" dirty="0">
                <a:solidFill>
                  <a:prstClr val="white"/>
                </a:solidFill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</a:rPr>
              <a:t> that has been specifically designed to help anyone that is stepping into the world of PowerPoint for the very first time. </a:t>
            </a:r>
            <a:r>
              <a:rPr lang="zh-CN" altLang="en-US" sz="800" dirty="0">
                <a:solidFill>
                  <a:prstClr val="white"/>
                </a:solidFill>
              </a:rPr>
              <a:t>“</a:t>
            </a:r>
            <a:endParaRPr lang="en-US" altLang="zh-CN" sz="800" dirty="0">
              <a:solidFill>
                <a:prstClr val="white"/>
              </a:solidFill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6573839" y="1746472"/>
            <a:ext cx="172878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dirty="0">
                <a:solidFill>
                  <a:prstClr val="white"/>
                </a:solidFill>
              </a:rPr>
              <a:t>“</a:t>
            </a:r>
            <a:r>
              <a:rPr lang="en-US" altLang="zh-CN" sz="800" dirty="0">
                <a:solidFill>
                  <a:prstClr val="white"/>
                </a:solidFill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</a:rPr>
              <a:t> that has been specifically designed to help anyone that is stepping into the world of PowerPoint for the very first time. </a:t>
            </a:r>
            <a:r>
              <a:rPr lang="zh-CN" altLang="en-US" sz="800" dirty="0">
                <a:solidFill>
                  <a:prstClr val="white"/>
                </a:solidFill>
              </a:rPr>
              <a:t>“</a:t>
            </a:r>
            <a:endParaRPr lang="en-US" altLang="zh-CN" sz="800" dirty="0">
              <a:solidFill>
                <a:prstClr val="white"/>
              </a:solidFill>
            </a:endParaRP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701801" y="3337638"/>
            <a:ext cx="7325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 J.Smith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1701801" y="3561544"/>
            <a:ext cx="73577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CEO &amp; Founder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4368800" y="3337638"/>
            <a:ext cx="93615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Paula M.Ricardo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4368800" y="3561544"/>
            <a:ext cx="5466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Analys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7016750" y="3337638"/>
            <a:ext cx="10804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Melinda K.Johnson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7016751" y="3561544"/>
            <a:ext cx="53059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Accountant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403350" y="4274552"/>
            <a:ext cx="6337300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751" y="3213297"/>
            <a:ext cx="3279775" cy="1524470"/>
            <a:chOff x="539750" y="3212305"/>
            <a:chExt cx="3279775" cy="1524000"/>
          </a:xfrm>
        </p:grpSpPr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3044825" y="3212305"/>
              <a:ext cx="774700" cy="1365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4" name="Freeform 26"/>
            <p:cNvSpPr/>
            <p:nvPr/>
          </p:nvSpPr>
          <p:spPr bwMode="auto">
            <a:xfrm>
              <a:off x="539750" y="3920330"/>
              <a:ext cx="1730375" cy="815975"/>
            </a:xfrm>
            <a:custGeom>
              <a:avLst/>
              <a:gdLst>
                <a:gd name="T0" fmla="*/ 122 w 518"/>
                <a:gd name="T1" fmla="*/ 0 h 244"/>
                <a:gd name="T2" fmla="*/ 0 w 518"/>
                <a:gd name="T3" fmla="*/ 122 h 244"/>
                <a:gd name="T4" fmla="*/ 122 w 518"/>
                <a:gd name="T5" fmla="*/ 244 h 244"/>
                <a:gd name="T6" fmla="*/ 518 w 518"/>
                <a:gd name="T7" fmla="*/ 244 h 244"/>
                <a:gd name="T8" fmla="*/ 518 w 518"/>
                <a:gd name="T9" fmla="*/ 0 h 244"/>
                <a:gd name="T10" fmla="*/ 122 w 518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244">
                  <a:moveTo>
                    <a:pt x="122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9"/>
                    <a:pt x="55" y="244"/>
                    <a:pt x="122" y="244"/>
                  </a:cubicBezTo>
                  <a:cubicBezTo>
                    <a:pt x="518" y="244"/>
                    <a:pt x="518" y="244"/>
                    <a:pt x="518" y="244"/>
                  </a:cubicBezTo>
                  <a:cubicBezTo>
                    <a:pt x="518" y="0"/>
                    <a:pt x="518" y="0"/>
                    <a:pt x="518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6" name="Freeform 28"/>
            <p:cNvSpPr/>
            <p:nvPr/>
          </p:nvSpPr>
          <p:spPr bwMode="auto">
            <a:xfrm>
              <a:off x="2270125" y="3212305"/>
              <a:ext cx="774700" cy="1524000"/>
            </a:xfrm>
            <a:custGeom>
              <a:avLst/>
              <a:gdLst>
                <a:gd name="T0" fmla="*/ 488 w 488"/>
                <a:gd name="T1" fmla="*/ 86 h 960"/>
                <a:gd name="T2" fmla="*/ 0 w 488"/>
                <a:gd name="T3" fmla="*/ 960 h 960"/>
                <a:gd name="T4" fmla="*/ 0 w 488"/>
                <a:gd name="T5" fmla="*/ 446 h 960"/>
                <a:gd name="T6" fmla="*/ 488 w 488"/>
                <a:gd name="T7" fmla="*/ 0 h 960"/>
                <a:gd name="T8" fmla="*/ 488 w 488"/>
                <a:gd name="T9" fmla="*/ 86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960">
                  <a:moveTo>
                    <a:pt x="488" y="86"/>
                  </a:moveTo>
                  <a:lnTo>
                    <a:pt x="0" y="960"/>
                  </a:lnTo>
                  <a:lnTo>
                    <a:pt x="0" y="446"/>
                  </a:lnTo>
                  <a:lnTo>
                    <a:pt x="488" y="0"/>
                  </a:lnTo>
                  <a:lnTo>
                    <a:pt x="488" y="86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9751" y="3049733"/>
            <a:ext cx="3279775" cy="816227"/>
            <a:chOff x="539750" y="3048792"/>
            <a:chExt cx="3279775" cy="815975"/>
          </a:xfrm>
        </p:grpSpPr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044825" y="3048792"/>
              <a:ext cx="77470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1" name="Freeform 23"/>
            <p:cNvSpPr/>
            <p:nvPr/>
          </p:nvSpPr>
          <p:spPr bwMode="auto">
            <a:xfrm>
              <a:off x="539750" y="3048792"/>
              <a:ext cx="1730375" cy="815975"/>
            </a:xfrm>
            <a:custGeom>
              <a:avLst/>
              <a:gdLst>
                <a:gd name="T0" fmla="*/ 122 w 518"/>
                <a:gd name="T1" fmla="*/ 0 h 244"/>
                <a:gd name="T2" fmla="*/ 0 w 518"/>
                <a:gd name="T3" fmla="*/ 122 h 244"/>
                <a:gd name="T4" fmla="*/ 122 w 518"/>
                <a:gd name="T5" fmla="*/ 244 h 244"/>
                <a:gd name="T6" fmla="*/ 518 w 518"/>
                <a:gd name="T7" fmla="*/ 244 h 244"/>
                <a:gd name="T8" fmla="*/ 518 w 518"/>
                <a:gd name="T9" fmla="*/ 0 h 244"/>
                <a:gd name="T10" fmla="*/ 122 w 518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244">
                  <a:moveTo>
                    <a:pt x="122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9"/>
                    <a:pt x="55" y="244"/>
                    <a:pt x="122" y="244"/>
                  </a:cubicBezTo>
                  <a:cubicBezTo>
                    <a:pt x="518" y="244"/>
                    <a:pt x="518" y="244"/>
                    <a:pt x="518" y="244"/>
                  </a:cubicBezTo>
                  <a:cubicBezTo>
                    <a:pt x="518" y="0"/>
                    <a:pt x="518" y="0"/>
                    <a:pt x="518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3" name="Freeform 25"/>
            <p:cNvSpPr/>
            <p:nvPr/>
          </p:nvSpPr>
          <p:spPr bwMode="auto">
            <a:xfrm>
              <a:off x="2270125" y="3048792"/>
              <a:ext cx="774700" cy="815975"/>
            </a:xfrm>
            <a:custGeom>
              <a:avLst/>
              <a:gdLst>
                <a:gd name="T0" fmla="*/ 488 w 488"/>
                <a:gd name="T1" fmla="*/ 86 h 514"/>
                <a:gd name="T2" fmla="*/ 0 w 488"/>
                <a:gd name="T3" fmla="*/ 514 h 514"/>
                <a:gd name="T4" fmla="*/ 0 w 488"/>
                <a:gd name="T5" fmla="*/ 0 h 514"/>
                <a:gd name="T6" fmla="*/ 488 w 488"/>
                <a:gd name="T7" fmla="*/ 0 h 514"/>
                <a:gd name="T8" fmla="*/ 488 w 488"/>
                <a:gd name="T9" fmla="*/ 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514">
                  <a:moveTo>
                    <a:pt x="488" y="86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488" y="0"/>
                  </a:lnTo>
                  <a:lnTo>
                    <a:pt x="488" y="8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751" y="2173163"/>
            <a:ext cx="3279775" cy="846399"/>
            <a:chOff x="539750" y="2172492"/>
            <a:chExt cx="3279775" cy="846138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044825" y="2882105"/>
              <a:ext cx="77470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28" name="Freeform 20"/>
            <p:cNvSpPr/>
            <p:nvPr/>
          </p:nvSpPr>
          <p:spPr bwMode="auto">
            <a:xfrm>
              <a:off x="539750" y="2172492"/>
              <a:ext cx="1730375" cy="815975"/>
            </a:xfrm>
            <a:custGeom>
              <a:avLst/>
              <a:gdLst>
                <a:gd name="T0" fmla="*/ 122 w 518"/>
                <a:gd name="T1" fmla="*/ 0 h 244"/>
                <a:gd name="T2" fmla="*/ 0 w 518"/>
                <a:gd name="T3" fmla="*/ 122 h 244"/>
                <a:gd name="T4" fmla="*/ 122 w 518"/>
                <a:gd name="T5" fmla="*/ 244 h 244"/>
                <a:gd name="T6" fmla="*/ 518 w 518"/>
                <a:gd name="T7" fmla="*/ 244 h 244"/>
                <a:gd name="T8" fmla="*/ 518 w 518"/>
                <a:gd name="T9" fmla="*/ 0 h 244"/>
                <a:gd name="T10" fmla="*/ 122 w 518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244">
                  <a:moveTo>
                    <a:pt x="122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4"/>
                    <a:pt x="122" y="244"/>
                  </a:cubicBezTo>
                  <a:cubicBezTo>
                    <a:pt x="518" y="244"/>
                    <a:pt x="518" y="244"/>
                    <a:pt x="518" y="244"/>
                  </a:cubicBezTo>
                  <a:cubicBezTo>
                    <a:pt x="518" y="0"/>
                    <a:pt x="518" y="0"/>
                    <a:pt x="518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0" name="Freeform 22"/>
            <p:cNvSpPr/>
            <p:nvPr/>
          </p:nvSpPr>
          <p:spPr bwMode="auto">
            <a:xfrm>
              <a:off x="2270125" y="2172492"/>
              <a:ext cx="774700" cy="846138"/>
            </a:xfrm>
            <a:custGeom>
              <a:avLst/>
              <a:gdLst>
                <a:gd name="T0" fmla="*/ 488 w 488"/>
                <a:gd name="T1" fmla="*/ 533 h 533"/>
                <a:gd name="T2" fmla="*/ 0 w 488"/>
                <a:gd name="T3" fmla="*/ 514 h 533"/>
                <a:gd name="T4" fmla="*/ 0 w 488"/>
                <a:gd name="T5" fmla="*/ 0 h 533"/>
                <a:gd name="T6" fmla="*/ 488 w 488"/>
                <a:gd name="T7" fmla="*/ 447 h 533"/>
                <a:gd name="T8" fmla="*/ 488 w 488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533">
                  <a:moveTo>
                    <a:pt x="488" y="533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488" y="447"/>
                  </a:lnTo>
                  <a:lnTo>
                    <a:pt x="488" y="5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751" y="1301357"/>
            <a:ext cx="3279775" cy="1556230"/>
            <a:chOff x="539750" y="1300955"/>
            <a:chExt cx="3279775" cy="1555750"/>
          </a:xfrm>
        </p:grpSpPr>
        <p:sp>
          <p:nvSpPr>
            <p:cNvPr id="17421" name="Freeform 13"/>
            <p:cNvSpPr/>
            <p:nvPr/>
          </p:nvSpPr>
          <p:spPr bwMode="auto">
            <a:xfrm>
              <a:off x="539750" y="1300955"/>
              <a:ext cx="1730375" cy="815975"/>
            </a:xfrm>
            <a:custGeom>
              <a:avLst/>
              <a:gdLst>
                <a:gd name="T0" fmla="*/ 122 w 518"/>
                <a:gd name="T1" fmla="*/ 0 h 244"/>
                <a:gd name="T2" fmla="*/ 0 w 518"/>
                <a:gd name="T3" fmla="*/ 122 h 244"/>
                <a:gd name="T4" fmla="*/ 122 w 518"/>
                <a:gd name="T5" fmla="*/ 244 h 244"/>
                <a:gd name="T6" fmla="*/ 518 w 518"/>
                <a:gd name="T7" fmla="*/ 244 h 244"/>
                <a:gd name="T8" fmla="*/ 518 w 518"/>
                <a:gd name="T9" fmla="*/ 0 h 244"/>
                <a:gd name="T10" fmla="*/ 122 w 518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244">
                  <a:moveTo>
                    <a:pt x="122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9"/>
                    <a:pt x="55" y="244"/>
                    <a:pt x="122" y="244"/>
                  </a:cubicBezTo>
                  <a:cubicBezTo>
                    <a:pt x="518" y="244"/>
                    <a:pt x="518" y="244"/>
                    <a:pt x="518" y="244"/>
                  </a:cubicBezTo>
                  <a:cubicBezTo>
                    <a:pt x="518" y="0"/>
                    <a:pt x="518" y="0"/>
                    <a:pt x="518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23" name="Freeform 15"/>
            <p:cNvSpPr/>
            <p:nvPr/>
          </p:nvSpPr>
          <p:spPr bwMode="auto">
            <a:xfrm>
              <a:off x="2268538" y="1302542"/>
              <a:ext cx="774700" cy="1554163"/>
            </a:xfrm>
            <a:custGeom>
              <a:avLst/>
              <a:gdLst>
                <a:gd name="T0" fmla="*/ 488 w 488"/>
                <a:gd name="T1" fmla="*/ 979 h 979"/>
                <a:gd name="T2" fmla="*/ 0 w 488"/>
                <a:gd name="T3" fmla="*/ 514 h 979"/>
                <a:gd name="T4" fmla="*/ 0 w 488"/>
                <a:gd name="T5" fmla="*/ 0 h 979"/>
                <a:gd name="T6" fmla="*/ 488 w 488"/>
                <a:gd name="T7" fmla="*/ 893 h 979"/>
                <a:gd name="T8" fmla="*/ 488 w 488"/>
                <a:gd name="T9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979">
                  <a:moveTo>
                    <a:pt x="488" y="979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488" y="893"/>
                  </a:lnTo>
                  <a:lnTo>
                    <a:pt x="488" y="97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044825" y="2718592"/>
              <a:ext cx="7747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33413" y="1395047"/>
            <a:ext cx="628650" cy="628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33413" y="2266854"/>
            <a:ext cx="628650" cy="628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633413" y="3143425"/>
            <a:ext cx="628650" cy="628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633413" y="4015231"/>
            <a:ext cx="628650" cy="628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7" name="Freeform 29"/>
          <p:cNvSpPr>
            <a:spLocks noEditPoints="1"/>
          </p:cNvSpPr>
          <p:nvPr/>
        </p:nvSpPr>
        <p:spPr bwMode="auto">
          <a:xfrm>
            <a:off x="808039" y="3329219"/>
            <a:ext cx="307975" cy="254078"/>
          </a:xfrm>
          <a:custGeom>
            <a:avLst/>
            <a:gdLst>
              <a:gd name="T0" fmla="*/ 18 w 103"/>
              <a:gd name="T1" fmla="*/ 19 h 86"/>
              <a:gd name="T2" fmla="*/ 14 w 103"/>
              <a:gd name="T3" fmla="*/ 45 h 86"/>
              <a:gd name="T4" fmla="*/ 12 w 103"/>
              <a:gd name="T5" fmla="*/ 70 h 86"/>
              <a:gd name="T6" fmla="*/ 22 w 103"/>
              <a:gd name="T7" fmla="*/ 70 h 86"/>
              <a:gd name="T8" fmla="*/ 24 w 103"/>
              <a:gd name="T9" fmla="*/ 65 h 86"/>
              <a:gd name="T10" fmla="*/ 22 w 103"/>
              <a:gd name="T11" fmla="*/ 59 h 86"/>
              <a:gd name="T12" fmla="*/ 12 w 103"/>
              <a:gd name="T13" fmla="*/ 59 h 86"/>
              <a:gd name="T14" fmla="*/ 12 w 103"/>
              <a:gd name="T15" fmla="*/ 70 h 86"/>
              <a:gd name="T16" fmla="*/ 17 w 103"/>
              <a:gd name="T17" fmla="*/ 62 h 86"/>
              <a:gd name="T18" fmla="*/ 20 w 103"/>
              <a:gd name="T19" fmla="*/ 65 h 86"/>
              <a:gd name="T20" fmla="*/ 17 w 103"/>
              <a:gd name="T21" fmla="*/ 67 h 86"/>
              <a:gd name="T22" fmla="*/ 14 w 103"/>
              <a:gd name="T23" fmla="*/ 65 h 86"/>
              <a:gd name="T24" fmla="*/ 74 w 103"/>
              <a:gd name="T25" fmla="*/ 61 h 86"/>
              <a:gd name="T26" fmla="*/ 87 w 103"/>
              <a:gd name="T27" fmla="*/ 67 h 86"/>
              <a:gd name="T28" fmla="*/ 87 w 103"/>
              <a:gd name="T29" fmla="*/ 56 h 86"/>
              <a:gd name="T30" fmla="*/ 74 w 103"/>
              <a:gd name="T31" fmla="*/ 61 h 86"/>
              <a:gd name="T32" fmla="*/ 82 w 103"/>
              <a:gd name="T33" fmla="*/ 58 h 86"/>
              <a:gd name="T34" fmla="*/ 85 w 103"/>
              <a:gd name="T35" fmla="*/ 61 h 86"/>
              <a:gd name="T36" fmla="*/ 80 w 103"/>
              <a:gd name="T37" fmla="*/ 63 h 86"/>
              <a:gd name="T38" fmla="*/ 83 w 103"/>
              <a:gd name="T39" fmla="*/ 3 h 86"/>
              <a:gd name="T40" fmla="*/ 58 w 103"/>
              <a:gd name="T41" fmla="*/ 6 h 86"/>
              <a:gd name="T42" fmla="*/ 0 w 103"/>
              <a:gd name="T43" fmla="*/ 8 h 86"/>
              <a:gd name="T44" fmla="*/ 55 w 103"/>
              <a:gd name="T45" fmla="*/ 85 h 86"/>
              <a:gd name="T46" fmla="*/ 71 w 103"/>
              <a:gd name="T47" fmla="*/ 83 h 86"/>
              <a:gd name="T48" fmla="*/ 102 w 103"/>
              <a:gd name="T49" fmla="*/ 74 h 86"/>
              <a:gd name="T50" fmla="*/ 27 w 103"/>
              <a:gd name="T51" fmla="*/ 78 h 86"/>
              <a:gd name="T52" fmla="*/ 27 w 103"/>
              <a:gd name="T53" fmla="*/ 11 h 86"/>
              <a:gd name="T54" fmla="*/ 51 w 103"/>
              <a:gd name="T55" fmla="*/ 78 h 86"/>
              <a:gd name="T56" fmla="*/ 51 w 103"/>
              <a:gd name="T57" fmla="*/ 11 h 86"/>
              <a:gd name="T58" fmla="*/ 76 w 103"/>
              <a:gd name="T59" fmla="*/ 78 h 86"/>
              <a:gd name="T60" fmla="*/ 95 w 103"/>
              <a:gd name="T61" fmla="*/ 73 h 86"/>
              <a:gd name="T62" fmla="*/ 42 w 103"/>
              <a:gd name="T63" fmla="*/ 72 h 86"/>
              <a:gd name="T64" fmla="*/ 47 w 103"/>
              <a:gd name="T65" fmla="*/ 60 h 86"/>
              <a:gd name="T66" fmla="*/ 37 w 103"/>
              <a:gd name="T67" fmla="*/ 59 h 86"/>
              <a:gd name="T68" fmla="*/ 42 w 103"/>
              <a:gd name="T69" fmla="*/ 72 h 86"/>
              <a:gd name="T70" fmla="*/ 42 w 103"/>
              <a:gd name="T71" fmla="*/ 62 h 86"/>
              <a:gd name="T72" fmla="*/ 45 w 103"/>
              <a:gd name="T73" fmla="*/ 65 h 86"/>
              <a:gd name="T74" fmla="*/ 40 w 103"/>
              <a:gd name="T75" fmla="*/ 67 h 86"/>
              <a:gd name="T76" fmla="*/ 42 w 103"/>
              <a:gd name="T77" fmla="*/ 47 h 86"/>
              <a:gd name="T78" fmla="*/ 44 w 103"/>
              <a:gd name="T79" fmla="*/ 19 h 86"/>
              <a:gd name="T80" fmla="*/ 40 w 103"/>
              <a:gd name="T81" fmla="*/ 45 h 86"/>
              <a:gd name="T82" fmla="*/ 70 w 103"/>
              <a:gd name="T83" fmla="*/ 16 h 86"/>
              <a:gd name="T84" fmla="*/ 77 w 103"/>
              <a:gd name="T85" fmla="*/ 45 h 86"/>
              <a:gd name="T86" fmla="*/ 70 w 103"/>
              <a:gd name="T87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" h="86">
                <a:moveTo>
                  <a:pt x="16" y="47"/>
                </a:moveTo>
                <a:cubicBezTo>
                  <a:pt x="17" y="47"/>
                  <a:pt x="18" y="46"/>
                  <a:pt x="18" y="4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7" y="17"/>
                  <a:pt x="16" y="17"/>
                </a:cubicBezTo>
                <a:cubicBezTo>
                  <a:pt x="15" y="17"/>
                  <a:pt x="14" y="18"/>
                  <a:pt x="14" y="19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5" y="47"/>
                  <a:pt x="16" y="47"/>
                </a:cubicBezTo>
                <a:close/>
                <a:moveTo>
                  <a:pt x="12" y="70"/>
                </a:moveTo>
                <a:cubicBezTo>
                  <a:pt x="12" y="70"/>
                  <a:pt x="12" y="70"/>
                  <a:pt x="12" y="70"/>
                </a:cubicBezTo>
                <a:cubicBezTo>
                  <a:pt x="13" y="71"/>
                  <a:pt x="15" y="72"/>
                  <a:pt x="17" y="72"/>
                </a:cubicBezTo>
                <a:cubicBezTo>
                  <a:pt x="19" y="72"/>
                  <a:pt x="20" y="71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8"/>
                  <a:pt x="24" y="66"/>
                  <a:pt x="24" y="65"/>
                </a:cubicBezTo>
                <a:cubicBezTo>
                  <a:pt x="24" y="62"/>
                  <a:pt x="23" y="61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8"/>
                  <a:pt x="19" y="57"/>
                  <a:pt x="17" y="57"/>
                </a:cubicBezTo>
                <a:cubicBezTo>
                  <a:pt x="15" y="57"/>
                  <a:pt x="13" y="58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0" y="61"/>
                  <a:pt x="9" y="62"/>
                  <a:pt x="9" y="65"/>
                </a:cubicBezTo>
                <a:cubicBezTo>
                  <a:pt x="9" y="66"/>
                  <a:pt x="10" y="68"/>
                  <a:pt x="11" y="69"/>
                </a:cubicBezTo>
                <a:cubicBezTo>
                  <a:pt x="12" y="70"/>
                  <a:pt x="12" y="70"/>
                  <a:pt x="12" y="70"/>
                </a:cubicBezTo>
                <a:close/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15" y="62"/>
                  <a:pt x="16" y="62"/>
                  <a:pt x="17" y="62"/>
                </a:cubicBezTo>
                <a:cubicBezTo>
                  <a:pt x="17" y="62"/>
                  <a:pt x="18" y="62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3"/>
                  <a:pt x="20" y="64"/>
                  <a:pt x="20" y="65"/>
                </a:cubicBezTo>
                <a:cubicBezTo>
                  <a:pt x="20" y="65"/>
                  <a:pt x="19" y="66"/>
                  <a:pt x="1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7"/>
                  <a:pt x="17" y="67"/>
                </a:cubicBezTo>
                <a:cubicBezTo>
                  <a:pt x="16" y="67"/>
                  <a:pt x="15" y="67"/>
                  <a:pt x="15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5"/>
                  <a:pt x="14" y="65"/>
                </a:cubicBezTo>
                <a:cubicBezTo>
                  <a:pt x="14" y="64"/>
                  <a:pt x="14" y="63"/>
                  <a:pt x="15" y="62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63"/>
                  <a:pt x="75" y="65"/>
                  <a:pt x="77" y="67"/>
                </a:cubicBezTo>
                <a:cubicBezTo>
                  <a:pt x="78" y="68"/>
                  <a:pt x="80" y="69"/>
                  <a:pt x="82" y="69"/>
                </a:cubicBezTo>
                <a:cubicBezTo>
                  <a:pt x="84" y="69"/>
                  <a:pt x="85" y="68"/>
                  <a:pt x="87" y="67"/>
                </a:cubicBezTo>
                <a:cubicBezTo>
                  <a:pt x="88" y="65"/>
                  <a:pt x="89" y="63"/>
                  <a:pt x="89" y="61"/>
                </a:cubicBezTo>
                <a:cubicBezTo>
                  <a:pt x="89" y="60"/>
                  <a:pt x="88" y="58"/>
                  <a:pt x="87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5" y="55"/>
                  <a:pt x="84" y="54"/>
                  <a:pt x="82" y="54"/>
                </a:cubicBezTo>
                <a:cubicBezTo>
                  <a:pt x="80" y="54"/>
                  <a:pt x="78" y="55"/>
                  <a:pt x="77" y="56"/>
                </a:cubicBezTo>
                <a:cubicBezTo>
                  <a:pt x="75" y="58"/>
                  <a:pt x="74" y="59"/>
                  <a:pt x="74" y="61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1" y="58"/>
                  <a:pt x="82" y="58"/>
                </a:cubicBezTo>
                <a:cubicBezTo>
                  <a:pt x="82" y="58"/>
                  <a:pt x="83" y="59"/>
                  <a:pt x="8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5" y="61"/>
                  <a:pt x="85" y="61"/>
                </a:cubicBezTo>
                <a:cubicBezTo>
                  <a:pt x="85" y="62"/>
                  <a:pt x="84" y="63"/>
                  <a:pt x="84" y="63"/>
                </a:cubicBezTo>
                <a:cubicBezTo>
                  <a:pt x="83" y="64"/>
                  <a:pt x="82" y="64"/>
                  <a:pt x="82" y="64"/>
                </a:cubicBezTo>
                <a:cubicBezTo>
                  <a:pt x="81" y="64"/>
                  <a:pt x="80" y="64"/>
                  <a:pt x="80" y="63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1"/>
                  <a:pt x="79" y="60"/>
                  <a:pt x="80" y="5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5"/>
                  <a:pt x="56" y="4"/>
                  <a:pt x="55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4"/>
                  <a:pt x="1" y="85"/>
                  <a:pt x="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7" y="85"/>
                  <a:pt x="58" y="84"/>
                  <a:pt x="58" y="82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83"/>
                  <a:pt x="71" y="83"/>
                  <a:pt x="71" y="83"/>
                </a:cubicBezTo>
                <a:cubicBezTo>
                  <a:pt x="71" y="85"/>
                  <a:pt x="73" y="86"/>
                  <a:pt x="75" y="85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2" y="78"/>
                  <a:pt x="103" y="76"/>
                  <a:pt x="102" y="74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27" y="78"/>
                </a:moveTo>
                <a:cubicBezTo>
                  <a:pt x="27" y="78"/>
                  <a:pt x="27" y="78"/>
                  <a:pt x="2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11"/>
                  <a:pt x="7" y="11"/>
                  <a:pt x="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78"/>
                  <a:pt x="27" y="78"/>
                  <a:pt x="27" y="78"/>
                </a:cubicBezTo>
                <a:close/>
                <a:moveTo>
                  <a:pt x="51" y="78"/>
                </a:moveTo>
                <a:cubicBezTo>
                  <a:pt x="51" y="78"/>
                  <a:pt x="51" y="78"/>
                  <a:pt x="5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11"/>
                  <a:pt x="31" y="11"/>
                  <a:pt x="3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78"/>
                  <a:pt x="51" y="78"/>
                  <a:pt x="51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  <a:cubicBezTo>
                  <a:pt x="59" y="13"/>
                  <a:pt x="59" y="13"/>
                  <a:pt x="59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95" y="73"/>
                  <a:pt x="95" y="73"/>
                  <a:pt x="95" y="73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42" y="72"/>
                </a:moveTo>
                <a:cubicBezTo>
                  <a:pt x="42" y="72"/>
                  <a:pt x="42" y="72"/>
                  <a:pt x="42" y="72"/>
                </a:cubicBezTo>
                <a:cubicBezTo>
                  <a:pt x="44" y="72"/>
                  <a:pt x="46" y="71"/>
                  <a:pt x="47" y="70"/>
                </a:cubicBezTo>
                <a:cubicBezTo>
                  <a:pt x="48" y="68"/>
                  <a:pt x="49" y="66"/>
                  <a:pt x="49" y="65"/>
                </a:cubicBezTo>
                <a:cubicBezTo>
                  <a:pt x="49" y="63"/>
                  <a:pt x="48" y="61"/>
                  <a:pt x="47" y="60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8"/>
                  <a:pt x="44" y="57"/>
                  <a:pt x="42" y="57"/>
                </a:cubicBezTo>
                <a:cubicBezTo>
                  <a:pt x="40" y="57"/>
                  <a:pt x="38" y="58"/>
                  <a:pt x="37" y="59"/>
                </a:cubicBezTo>
                <a:cubicBezTo>
                  <a:pt x="35" y="61"/>
                  <a:pt x="35" y="62"/>
                  <a:pt x="35" y="65"/>
                </a:cubicBezTo>
                <a:cubicBezTo>
                  <a:pt x="35" y="66"/>
                  <a:pt x="35" y="68"/>
                  <a:pt x="37" y="70"/>
                </a:cubicBezTo>
                <a:cubicBezTo>
                  <a:pt x="38" y="71"/>
                  <a:pt x="40" y="72"/>
                  <a:pt x="42" y="72"/>
                </a:cubicBezTo>
                <a:close/>
                <a:moveTo>
                  <a:pt x="40" y="62"/>
                </a:move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1" y="62"/>
                  <a:pt x="42" y="62"/>
                </a:cubicBezTo>
                <a:cubicBezTo>
                  <a:pt x="43" y="62"/>
                  <a:pt x="43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5" y="64"/>
                  <a:pt x="45" y="65"/>
                </a:cubicBezTo>
                <a:cubicBezTo>
                  <a:pt x="45" y="65"/>
                  <a:pt x="44" y="66"/>
                  <a:pt x="44" y="67"/>
                </a:cubicBezTo>
                <a:cubicBezTo>
                  <a:pt x="43" y="67"/>
                  <a:pt x="43" y="67"/>
                  <a:pt x="42" y="67"/>
                </a:cubicBezTo>
                <a:cubicBezTo>
                  <a:pt x="41" y="67"/>
                  <a:pt x="40" y="67"/>
                  <a:pt x="40" y="67"/>
                </a:cubicBezTo>
                <a:cubicBezTo>
                  <a:pt x="39" y="66"/>
                  <a:pt x="39" y="65"/>
                  <a:pt x="39" y="65"/>
                </a:cubicBezTo>
                <a:cubicBezTo>
                  <a:pt x="39" y="64"/>
                  <a:pt x="39" y="63"/>
                  <a:pt x="40" y="62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4" y="46"/>
                  <a:pt x="44" y="45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3" y="17"/>
                  <a:pt x="42" y="17"/>
                </a:cubicBezTo>
                <a:cubicBezTo>
                  <a:pt x="41" y="17"/>
                  <a:pt x="40" y="18"/>
                  <a:pt x="40" y="19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1" y="47"/>
                  <a:pt x="42" y="47"/>
                </a:cubicBezTo>
                <a:close/>
                <a:moveTo>
                  <a:pt x="70" y="16"/>
                </a:moveTo>
                <a:cubicBezTo>
                  <a:pt x="70" y="16"/>
                  <a:pt x="70" y="16"/>
                  <a:pt x="70" y="16"/>
                </a:cubicBezTo>
                <a:cubicBezTo>
                  <a:pt x="69" y="16"/>
                  <a:pt x="68" y="18"/>
                  <a:pt x="68" y="19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5"/>
                  <a:pt x="76" y="45"/>
                  <a:pt x="77" y="45"/>
                </a:cubicBezTo>
                <a:cubicBezTo>
                  <a:pt x="79" y="45"/>
                  <a:pt x="79" y="44"/>
                  <a:pt x="79" y="42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6"/>
                  <a:pt x="71" y="16"/>
                  <a:pt x="70" y="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8" name="Freeform 30"/>
          <p:cNvSpPr/>
          <p:nvPr/>
        </p:nvSpPr>
        <p:spPr bwMode="auto">
          <a:xfrm>
            <a:off x="811213" y="1584019"/>
            <a:ext cx="273050" cy="247726"/>
          </a:xfrm>
          <a:custGeom>
            <a:avLst/>
            <a:gdLst>
              <a:gd name="T0" fmla="*/ 28 w 92"/>
              <a:gd name="T1" fmla="*/ 40 h 84"/>
              <a:gd name="T2" fmla="*/ 28 w 92"/>
              <a:gd name="T3" fmla="*/ 40 h 84"/>
              <a:gd name="T4" fmla="*/ 10 w 92"/>
              <a:gd name="T5" fmla="*/ 58 h 84"/>
              <a:gd name="T6" fmla="*/ 7 w 92"/>
              <a:gd name="T7" fmla="*/ 66 h 84"/>
              <a:gd name="T8" fmla="*/ 10 w 92"/>
              <a:gd name="T9" fmla="*/ 74 h 84"/>
              <a:gd name="T10" fmla="*/ 10 w 92"/>
              <a:gd name="T11" fmla="*/ 74 h 84"/>
              <a:gd name="T12" fmla="*/ 10 w 92"/>
              <a:gd name="T13" fmla="*/ 74 h 84"/>
              <a:gd name="T14" fmla="*/ 18 w 92"/>
              <a:gd name="T15" fmla="*/ 77 h 84"/>
              <a:gd name="T16" fmla="*/ 26 w 92"/>
              <a:gd name="T17" fmla="*/ 74 h 84"/>
              <a:gd name="T18" fmla="*/ 47 w 92"/>
              <a:gd name="T19" fmla="*/ 54 h 84"/>
              <a:gd name="T20" fmla="*/ 47 w 92"/>
              <a:gd name="T21" fmla="*/ 54 h 84"/>
              <a:gd name="T22" fmla="*/ 68 w 92"/>
              <a:gd name="T23" fmla="*/ 32 h 84"/>
              <a:gd name="T24" fmla="*/ 70 w 92"/>
              <a:gd name="T25" fmla="*/ 28 h 84"/>
              <a:gd name="T26" fmla="*/ 68 w 92"/>
              <a:gd name="T27" fmla="*/ 25 h 84"/>
              <a:gd name="T28" fmla="*/ 65 w 92"/>
              <a:gd name="T29" fmla="*/ 23 h 84"/>
              <a:gd name="T30" fmla="*/ 61 w 92"/>
              <a:gd name="T31" fmla="*/ 25 h 84"/>
              <a:gd name="T32" fmla="*/ 30 w 92"/>
              <a:gd name="T33" fmla="*/ 56 h 84"/>
              <a:gd name="T34" fmla="*/ 25 w 92"/>
              <a:gd name="T35" fmla="*/ 56 h 84"/>
              <a:gd name="T36" fmla="*/ 25 w 92"/>
              <a:gd name="T37" fmla="*/ 51 h 84"/>
              <a:gd name="T38" fmla="*/ 56 w 92"/>
              <a:gd name="T39" fmla="*/ 20 h 84"/>
              <a:gd name="T40" fmla="*/ 65 w 92"/>
              <a:gd name="T41" fmla="*/ 16 h 84"/>
              <a:gd name="T42" fmla="*/ 73 w 92"/>
              <a:gd name="T43" fmla="*/ 20 h 84"/>
              <a:gd name="T44" fmla="*/ 77 w 92"/>
              <a:gd name="T45" fmla="*/ 28 h 84"/>
              <a:gd name="T46" fmla="*/ 73 w 92"/>
              <a:gd name="T47" fmla="*/ 37 h 84"/>
              <a:gd name="T48" fmla="*/ 52 w 92"/>
              <a:gd name="T49" fmla="*/ 59 h 84"/>
              <a:gd name="T50" fmla="*/ 52 w 92"/>
              <a:gd name="T51" fmla="*/ 59 h 84"/>
              <a:gd name="T52" fmla="*/ 52 w 92"/>
              <a:gd name="T53" fmla="*/ 59 h 84"/>
              <a:gd name="T54" fmla="*/ 31 w 92"/>
              <a:gd name="T55" fmla="*/ 79 h 84"/>
              <a:gd name="T56" fmla="*/ 18 w 92"/>
              <a:gd name="T57" fmla="*/ 84 h 84"/>
              <a:gd name="T58" fmla="*/ 5 w 92"/>
              <a:gd name="T59" fmla="*/ 79 h 84"/>
              <a:gd name="T60" fmla="*/ 5 w 92"/>
              <a:gd name="T61" fmla="*/ 79 h 84"/>
              <a:gd name="T62" fmla="*/ 0 w 92"/>
              <a:gd name="T63" fmla="*/ 66 h 84"/>
              <a:gd name="T64" fmla="*/ 5 w 92"/>
              <a:gd name="T65" fmla="*/ 53 h 84"/>
              <a:gd name="T66" fmla="*/ 25 w 92"/>
              <a:gd name="T67" fmla="*/ 32 h 84"/>
              <a:gd name="T68" fmla="*/ 26 w 92"/>
              <a:gd name="T69" fmla="*/ 32 h 84"/>
              <a:gd name="T70" fmla="*/ 51 w 92"/>
              <a:gd name="T71" fmla="*/ 7 h 84"/>
              <a:gd name="T72" fmla="*/ 68 w 92"/>
              <a:gd name="T73" fmla="*/ 0 h 84"/>
              <a:gd name="T74" fmla="*/ 85 w 92"/>
              <a:gd name="T75" fmla="*/ 7 h 84"/>
              <a:gd name="T76" fmla="*/ 92 w 92"/>
              <a:gd name="T77" fmla="*/ 24 h 84"/>
              <a:gd name="T78" fmla="*/ 85 w 92"/>
              <a:gd name="T79" fmla="*/ 41 h 84"/>
              <a:gd name="T80" fmla="*/ 50 w 92"/>
              <a:gd name="T81" fmla="*/ 76 h 84"/>
              <a:gd name="T82" fmla="*/ 45 w 92"/>
              <a:gd name="T83" fmla="*/ 76 h 84"/>
              <a:gd name="T84" fmla="*/ 45 w 92"/>
              <a:gd name="T85" fmla="*/ 71 h 84"/>
              <a:gd name="T86" fmla="*/ 80 w 92"/>
              <a:gd name="T87" fmla="*/ 36 h 84"/>
              <a:gd name="T88" fmla="*/ 85 w 92"/>
              <a:gd name="T89" fmla="*/ 24 h 84"/>
              <a:gd name="T90" fmla="*/ 80 w 92"/>
              <a:gd name="T91" fmla="*/ 12 h 84"/>
              <a:gd name="T92" fmla="*/ 68 w 92"/>
              <a:gd name="T93" fmla="*/ 7 h 84"/>
              <a:gd name="T94" fmla="*/ 56 w 92"/>
              <a:gd name="T95" fmla="*/ 12 h 84"/>
              <a:gd name="T96" fmla="*/ 28 w 92"/>
              <a:gd name="T97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" h="84"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10" y="58"/>
                  <a:pt x="10" y="58"/>
                  <a:pt x="10" y="58"/>
                </a:cubicBezTo>
                <a:cubicBezTo>
                  <a:pt x="8" y="60"/>
                  <a:pt x="7" y="63"/>
                  <a:pt x="7" y="66"/>
                </a:cubicBezTo>
                <a:cubicBezTo>
                  <a:pt x="7" y="69"/>
                  <a:pt x="8" y="72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3" y="76"/>
                  <a:pt x="15" y="77"/>
                  <a:pt x="18" y="77"/>
                </a:cubicBezTo>
                <a:cubicBezTo>
                  <a:pt x="21" y="77"/>
                  <a:pt x="24" y="76"/>
                  <a:pt x="26" y="7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1"/>
                  <a:pt x="70" y="30"/>
                  <a:pt x="70" y="28"/>
                </a:cubicBezTo>
                <a:cubicBezTo>
                  <a:pt x="70" y="27"/>
                  <a:pt x="69" y="26"/>
                  <a:pt x="68" y="25"/>
                </a:cubicBezTo>
                <a:cubicBezTo>
                  <a:pt x="67" y="24"/>
                  <a:pt x="66" y="23"/>
                  <a:pt x="65" y="23"/>
                </a:cubicBezTo>
                <a:cubicBezTo>
                  <a:pt x="64" y="23"/>
                  <a:pt x="62" y="24"/>
                  <a:pt x="61" y="25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7"/>
                  <a:pt x="26" y="57"/>
                  <a:pt x="25" y="56"/>
                </a:cubicBezTo>
                <a:cubicBezTo>
                  <a:pt x="24" y="55"/>
                  <a:pt x="24" y="52"/>
                  <a:pt x="25" y="51"/>
                </a:cubicBezTo>
                <a:cubicBezTo>
                  <a:pt x="56" y="20"/>
                  <a:pt x="56" y="20"/>
                  <a:pt x="56" y="20"/>
                </a:cubicBezTo>
                <a:cubicBezTo>
                  <a:pt x="59" y="17"/>
                  <a:pt x="62" y="16"/>
                  <a:pt x="65" y="16"/>
                </a:cubicBezTo>
                <a:cubicBezTo>
                  <a:pt x="68" y="16"/>
                  <a:pt x="71" y="17"/>
                  <a:pt x="73" y="20"/>
                </a:cubicBezTo>
                <a:cubicBezTo>
                  <a:pt x="76" y="22"/>
                  <a:pt x="77" y="25"/>
                  <a:pt x="77" y="28"/>
                </a:cubicBezTo>
                <a:cubicBezTo>
                  <a:pt x="77" y="31"/>
                  <a:pt x="76" y="34"/>
                  <a:pt x="73" y="37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31" y="79"/>
                  <a:pt x="31" y="79"/>
                  <a:pt x="31" y="79"/>
                </a:cubicBezTo>
                <a:cubicBezTo>
                  <a:pt x="28" y="82"/>
                  <a:pt x="23" y="84"/>
                  <a:pt x="18" y="84"/>
                </a:cubicBezTo>
                <a:cubicBezTo>
                  <a:pt x="14" y="84"/>
                  <a:pt x="9" y="82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5"/>
                  <a:pt x="0" y="70"/>
                  <a:pt x="0" y="66"/>
                </a:cubicBezTo>
                <a:cubicBezTo>
                  <a:pt x="0" y="61"/>
                  <a:pt x="2" y="56"/>
                  <a:pt x="5" y="53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51" y="7"/>
                  <a:pt x="51" y="7"/>
                  <a:pt x="51" y="7"/>
                </a:cubicBezTo>
                <a:cubicBezTo>
                  <a:pt x="56" y="2"/>
                  <a:pt x="62" y="0"/>
                  <a:pt x="68" y="0"/>
                </a:cubicBezTo>
                <a:cubicBezTo>
                  <a:pt x="74" y="0"/>
                  <a:pt x="80" y="2"/>
                  <a:pt x="85" y="7"/>
                </a:cubicBezTo>
                <a:cubicBezTo>
                  <a:pt x="90" y="12"/>
                  <a:pt x="92" y="18"/>
                  <a:pt x="92" y="24"/>
                </a:cubicBezTo>
                <a:cubicBezTo>
                  <a:pt x="92" y="30"/>
                  <a:pt x="90" y="36"/>
                  <a:pt x="85" y="41"/>
                </a:cubicBezTo>
                <a:cubicBezTo>
                  <a:pt x="50" y="76"/>
                  <a:pt x="50" y="76"/>
                  <a:pt x="50" y="76"/>
                </a:cubicBezTo>
                <a:cubicBezTo>
                  <a:pt x="49" y="77"/>
                  <a:pt x="46" y="77"/>
                  <a:pt x="45" y="76"/>
                </a:cubicBezTo>
                <a:cubicBezTo>
                  <a:pt x="44" y="75"/>
                  <a:pt x="44" y="72"/>
                  <a:pt x="45" y="71"/>
                </a:cubicBezTo>
                <a:cubicBezTo>
                  <a:pt x="80" y="36"/>
                  <a:pt x="80" y="36"/>
                  <a:pt x="80" y="36"/>
                </a:cubicBezTo>
                <a:cubicBezTo>
                  <a:pt x="83" y="33"/>
                  <a:pt x="85" y="28"/>
                  <a:pt x="85" y="24"/>
                </a:cubicBezTo>
                <a:cubicBezTo>
                  <a:pt x="85" y="20"/>
                  <a:pt x="83" y="15"/>
                  <a:pt x="80" y="12"/>
                </a:cubicBezTo>
                <a:cubicBezTo>
                  <a:pt x="77" y="9"/>
                  <a:pt x="72" y="7"/>
                  <a:pt x="68" y="7"/>
                </a:cubicBezTo>
                <a:cubicBezTo>
                  <a:pt x="64" y="7"/>
                  <a:pt x="59" y="9"/>
                  <a:pt x="56" y="12"/>
                </a:cubicBezTo>
                <a:cubicBezTo>
                  <a:pt x="28" y="40"/>
                  <a:pt x="28" y="40"/>
                  <a:pt x="28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9" name="Freeform 31"/>
          <p:cNvSpPr>
            <a:spLocks noEditPoints="1"/>
          </p:cNvSpPr>
          <p:nvPr/>
        </p:nvSpPr>
        <p:spPr bwMode="auto">
          <a:xfrm>
            <a:off x="830263" y="2444709"/>
            <a:ext cx="234950" cy="273134"/>
          </a:xfrm>
          <a:custGeom>
            <a:avLst/>
            <a:gdLst>
              <a:gd name="T0" fmla="*/ 51 w 80"/>
              <a:gd name="T1" fmla="*/ 0 h 92"/>
              <a:gd name="T2" fmla="*/ 79 w 80"/>
              <a:gd name="T3" fmla="*/ 27 h 92"/>
              <a:gd name="T4" fmla="*/ 80 w 80"/>
              <a:gd name="T5" fmla="*/ 30 h 92"/>
              <a:gd name="T6" fmla="*/ 78 w 80"/>
              <a:gd name="T7" fmla="*/ 90 h 92"/>
              <a:gd name="T8" fmla="*/ 77 w 80"/>
              <a:gd name="T9" fmla="*/ 90 h 92"/>
              <a:gd name="T10" fmla="*/ 9 w 80"/>
              <a:gd name="T11" fmla="*/ 92 h 92"/>
              <a:gd name="T12" fmla="*/ 2 w 80"/>
              <a:gd name="T13" fmla="*/ 90 h 92"/>
              <a:gd name="T14" fmla="*/ 0 w 80"/>
              <a:gd name="T15" fmla="*/ 10 h 92"/>
              <a:gd name="T16" fmla="*/ 9 w 80"/>
              <a:gd name="T17" fmla="*/ 0 h 92"/>
              <a:gd name="T18" fmla="*/ 19 w 80"/>
              <a:gd name="T19" fmla="*/ 71 h 92"/>
              <a:gd name="T20" fmla="*/ 57 w 80"/>
              <a:gd name="T21" fmla="*/ 69 h 92"/>
              <a:gd name="T22" fmla="*/ 19 w 80"/>
              <a:gd name="T23" fmla="*/ 67 h 92"/>
              <a:gd name="T24" fmla="*/ 19 w 80"/>
              <a:gd name="T25" fmla="*/ 71 h 92"/>
              <a:gd name="T26" fmla="*/ 19 w 80"/>
              <a:gd name="T27" fmla="*/ 56 h 92"/>
              <a:gd name="T28" fmla="*/ 46 w 80"/>
              <a:gd name="T29" fmla="*/ 54 h 92"/>
              <a:gd name="T30" fmla="*/ 19 w 80"/>
              <a:gd name="T31" fmla="*/ 52 h 92"/>
              <a:gd name="T32" fmla="*/ 19 w 80"/>
              <a:gd name="T33" fmla="*/ 56 h 92"/>
              <a:gd name="T34" fmla="*/ 19 w 80"/>
              <a:gd name="T35" fmla="*/ 41 h 92"/>
              <a:gd name="T36" fmla="*/ 63 w 80"/>
              <a:gd name="T37" fmla="*/ 39 h 92"/>
              <a:gd name="T38" fmla="*/ 19 w 80"/>
              <a:gd name="T39" fmla="*/ 37 h 92"/>
              <a:gd name="T40" fmla="*/ 19 w 80"/>
              <a:gd name="T41" fmla="*/ 41 h 92"/>
              <a:gd name="T42" fmla="*/ 49 w 80"/>
              <a:gd name="T43" fmla="*/ 7 h 92"/>
              <a:gd name="T44" fmla="*/ 7 w 80"/>
              <a:gd name="T45" fmla="*/ 8 h 92"/>
              <a:gd name="T46" fmla="*/ 7 w 80"/>
              <a:gd name="T47" fmla="*/ 83 h 92"/>
              <a:gd name="T48" fmla="*/ 7 w 80"/>
              <a:gd name="T49" fmla="*/ 85 h 92"/>
              <a:gd name="T50" fmla="*/ 71 w 80"/>
              <a:gd name="T51" fmla="*/ 85 h 92"/>
              <a:gd name="T52" fmla="*/ 73 w 80"/>
              <a:gd name="T53" fmla="*/ 85 h 92"/>
              <a:gd name="T54" fmla="*/ 73 w 80"/>
              <a:gd name="T55" fmla="*/ 32 h 92"/>
              <a:gd name="T56" fmla="*/ 51 w 80"/>
              <a:gd name="T57" fmla="*/ 29 h 92"/>
              <a:gd name="T58" fmla="*/ 49 w 80"/>
              <a:gd name="T59" fmla="*/ 23 h 92"/>
              <a:gd name="T60" fmla="*/ 70 w 80"/>
              <a:gd name="T61" fmla="*/ 27 h 92"/>
              <a:gd name="T62" fmla="*/ 53 w 80"/>
              <a:gd name="T63" fmla="*/ 11 h 92"/>
              <a:gd name="T64" fmla="*/ 54 w 80"/>
              <a:gd name="T65" fmla="*/ 26 h 92"/>
              <a:gd name="T66" fmla="*/ 57 w 80"/>
              <a:gd name="T67" fmla="*/ 2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92">
                <a:moveTo>
                  <a:pt x="9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4" y="1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8"/>
                  <a:pt x="80" y="29"/>
                  <a:pt x="80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83"/>
                  <a:pt x="80" y="83"/>
                  <a:pt x="80" y="83"/>
                </a:cubicBezTo>
                <a:cubicBezTo>
                  <a:pt x="80" y="86"/>
                  <a:pt x="79" y="88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7" y="90"/>
                  <a:pt x="77" y="90"/>
                </a:cubicBezTo>
                <a:cubicBezTo>
                  <a:pt x="76" y="91"/>
                  <a:pt x="73" y="92"/>
                  <a:pt x="71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7" y="92"/>
                  <a:pt x="4" y="91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88"/>
                  <a:pt x="0" y="86"/>
                  <a:pt x="0" y="8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19" y="71"/>
                </a:moveTo>
                <a:cubicBezTo>
                  <a:pt x="19" y="71"/>
                  <a:pt x="19" y="71"/>
                  <a:pt x="19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6" y="71"/>
                  <a:pt x="57" y="70"/>
                  <a:pt x="57" y="69"/>
                </a:cubicBezTo>
                <a:cubicBezTo>
                  <a:pt x="57" y="68"/>
                  <a:pt x="56" y="67"/>
                  <a:pt x="55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0"/>
                  <a:pt x="18" y="71"/>
                  <a:pt x="19" y="71"/>
                </a:cubicBezTo>
                <a:close/>
                <a:moveTo>
                  <a:pt x="19" y="56"/>
                </a:moveTo>
                <a:cubicBezTo>
                  <a:pt x="19" y="56"/>
                  <a:pt x="19" y="56"/>
                  <a:pt x="1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5" y="56"/>
                  <a:pt x="46" y="55"/>
                  <a:pt x="46" y="54"/>
                </a:cubicBezTo>
                <a:cubicBezTo>
                  <a:pt x="46" y="53"/>
                  <a:pt x="45" y="52"/>
                  <a:pt x="44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8" y="56"/>
                  <a:pt x="19" y="56"/>
                </a:cubicBezTo>
                <a:close/>
                <a:moveTo>
                  <a:pt x="19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2" y="41"/>
                  <a:pt x="63" y="40"/>
                  <a:pt x="63" y="39"/>
                </a:cubicBezTo>
                <a:cubicBezTo>
                  <a:pt x="63" y="38"/>
                  <a:pt x="62" y="37"/>
                  <a:pt x="61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8"/>
                  <a:pt x="17" y="39"/>
                </a:cubicBezTo>
                <a:cubicBezTo>
                  <a:pt x="17" y="40"/>
                  <a:pt x="18" y="41"/>
                  <a:pt x="19" y="41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8"/>
                  <a:pt x="7" y="8"/>
                </a:cubicBezTo>
                <a:cubicBezTo>
                  <a:pt x="7" y="8"/>
                  <a:pt x="7" y="9"/>
                  <a:pt x="7" y="10"/>
                </a:cubicBezTo>
                <a:cubicBezTo>
                  <a:pt x="7" y="83"/>
                  <a:pt x="7" y="83"/>
                  <a:pt x="7" y="83"/>
                </a:cubicBezTo>
                <a:cubicBezTo>
                  <a:pt x="7" y="84"/>
                  <a:pt x="7" y="84"/>
                  <a:pt x="7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8" y="85"/>
                  <a:pt x="8" y="85"/>
                  <a:pt x="9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2" y="85"/>
                  <a:pt x="72" y="85"/>
                  <a:pt x="73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4"/>
                  <a:pt x="73" y="84"/>
                  <a:pt x="73" y="83"/>
                </a:cubicBezTo>
                <a:cubicBezTo>
                  <a:pt x="73" y="32"/>
                  <a:pt x="73" y="32"/>
                  <a:pt x="73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5" y="32"/>
                  <a:pt x="53" y="31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0" y="28"/>
                  <a:pt x="49" y="26"/>
                  <a:pt x="49" y="23"/>
                </a:cubicBezTo>
                <a:cubicBezTo>
                  <a:pt x="49" y="7"/>
                  <a:pt x="49" y="7"/>
                  <a:pt x="49" y="7"/>
                </a:cubicBezTo>
                <a:close/>
                <a:moveTo>
                  <a:pt x="70" y="27"/>
                </a:moveTo>
                <a:cubicBezTo>
                  <a:pt x="70" y="27"/>
                  <a:pt x="70" y="27"/>
                  <a:pt x="70" y="27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4"/>
                  <a:pt x="54" y="25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5" y="27"/>
                  <a:pt x="56" y="27"/>
                  <a:pt x="57" y="27"/>
                </a:cubicBezTo>
                <a:cubicBezTo>
                  <a:pt x="70" y="27"/>
                  <a:pt x="70" y="27"/>
                  <a:pt x="7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40" name="Freeform 32"/>
          <p:cNvSpPr>
            <a:spLocks noEditPoints="1"/>
          </p:cNvSpPr>
          <p:nvPr/>
        </p:nvSpPr>
        <p:spPr bwMode="auto">
          <a:xfrm>
            <a:off x="811213" y="4193086"/>
            <a:ext cx="273050" cy="273134"/>
          </a:xfrm>
          <a:custGeom>
            <a:avLst/>
            <a:gdLst>
              <a:gd name="T0" fmla="*/ 87 w 92"/>
              <a:gd name="T1" fmla="*/ 11 h 92"/>
              <a:gd name="T2" fmla="*/ 92 w 92"/>
              <a:gd name="T3" fmla="*/ 22 h 92"/>
              <a:gd name="T4" fmla="*/ 87 w 92"/>
              <a:gd name="T5" fmla="*/ 34 h 92"/>
              <a:gd name="T6" fmla="*/ 74 w 92"/>
              <a:gd name="T7" fmla="*/ 47 h 92"/>
              <a:gd name="T8" fmla="*/ 63 w 92"/>
              <a:gd name="T9" fmla="*/ 52 h 92"/>
              <a:gd name="T10" fmla="*/ 51 w 92"/>
              <a:gd name="T11" fmla="*/ 47 h 92"/>
              <a:gd name="T12" fmla="*/ 46 w 92"/>
              <a:gd name="T13" fmla="*/ 51 h 92"/>
              <a:gd name="T14" fmla="*/ 52 w 92"/>
              <a:gd name="T15" fmla="*/ 63 h 92"/>
              <a:gd name="T16" fmla="*/ 47 w 92"/>
              <a:gd name="T17" fmla="*/ 75 h 92"/>
              <a:gd name="T18" fmla="*/ 22 w 92"/>
              <a:gd name="T19" fmla="*/ 92 h 92"/>
              <a:gd name="T20" fmla="*/ 5 w 92"/>
              <a:gd name="T21" fmla="*/ 81 h 92"/>
              <a:gd name="T22" fmla="*/ 0 w 92"/>
              <a:gd name="T23" fmla="*/ 70 h 92"/>
              <a:gd name="T24" fmla="*/ 5 w 92"/>
              <a:gd name="T25" fmla="*/ 58 h 92"/>
              <a:gd name="T26" fmla="*/ 5 w 92"/>
              <a:gd name="T27" fmla="*/ 58 h 92"/>
              <a:gd name="T28" fmla="*/ 29 w 92"/>
              <a:gd name="T29" fmla="*/ 40 h 92"/>
              <a:gd name="T30" fmla="*/ 41 w 92"/>
              <a:gd name="T31" fmla="*/ 45 h 92"/>
              <a:gd name="T32" fmla="*/ 41 w 92"/>
              <a:gd name="T33" fmla="*/ 46 h 92"/>
              <a:gd name="T34" fmla="*/ 45 w 92"/>
              <a:gd name="T35" fmla="*/ 41 h 92"/>
              <a:gd name="T36" fmla="*/ 40 w 92"/>
              <a:gd name="T37" fmla="*/ 29 h 92"/>
              <a:gd name="T38" fmla="*/ 45 w 92"/>
              <a:gd name="T39" fmla="*/ 18 h 92"/>
              <a:gd name="T40" fmla="*/ 58 w 92"/>
              <a:gd name="T41" fmla="*/ 5 h 92"/>
              <a:gd name="T42" fmla="*/ 81 w 92"/>
              <a:gd name="T43" fmla="*/ 5 h 92"/>
              <a:gd name="T44" fmla="*/ 82 w 92"/>
              <a:gd name="T45" fmla="*/ 16 h 92"/>
              <a:gd name="T46" fmla="*/ 76 w 92"/>
              <a:gd name="T47" fmla="*/ 10 h 92"/>
              <a:gd name="T48" fmla="*/ 70 w 92"/>
              <a:gd name="T49" fmla="*/ 7 h 92"/>
              <a:gd name="T50" fmla="*/ 63 w 92"/>
              <a:gd name="T51" fmla="*/ 10 h 92"/>
              <a:gd name="T52" fmla="*/ 47 w 92"/>
              <a:gd name="T53" fmla="*/ 29 h 92"/>
              <a:gd name="T54" fmla="*/ 50 w 92"/>
              <a:gd name="T55" fmla="*/ 36 h 92"/>
              <a:gd name="T56" fmla="*/ 51 w 92"/>
              <a:gd name="T57" fmla="*/ 36 h 92"/>
              <a:gd name="T58" fmla="*/ 62 w 92"/>
              <a:gd name="T59" fmla="*/ 30 h 92"/>
              <a:gd name="T60" fmla="*/ 56 w 92"/>
              <a:gd name="T61" fmla="*/ 41 h 92"/>
              <a:gd name="T62" fmla="*/ 56 w 92"/>
              <a:gd name="T63" fmla="*/ 42 h 92"/>
              <a:gd name="T64" fmla="*/ 69 w 92"/>
              <a:gd name="T65" fmla="*/ 42 h 92"/>
              <a:gd name="T66" fmla="*/ 82 w 92"/>
              <a:gd name="T67" fmla="*/ 29 h 92"/>
              <a:gd name="T68" fmla="*/ 85 w 92"/>
              <a:gd name="T69" fmla="*/ 22 h 92"/>
              <a:gd name="T70" fmla="*/ 82 w 92"/>
              <a:gd name="T71" fmla="*/ 16 h 92"/>
              <a:gd name="T72" fmla="*/ 42 w 92"/>
              <a:gd name="T73" fmla="*/ 56 h 92"/>
              <a:gd name="T74" fmla="*/ 35 w 92"/>
              <a:gd name="T75" fmla="*/ 62 h 92"/>
              <a:gd name="T76" fmla="*/ 30 w 92"/>
              <a:gd name="T77" fmla="*/ 57 h 92"/>
              <a:gd name="T78" fmla="*/ 36 w 92"/>
              <a:gd name="T79" fmla="*/ 50 h 92"/>
              <a:gd name="T80" fmla="*/ 36 w 92"/>
              <a:gd name="T81" fmla="*/ 50 h 92"/>
              <a:gd name="T82" fmla="*/ 23 w 92"/>
              <a:gd name="T83" fmla="*/ 50 h 92"/>
              <a:gd name="T84" fmla="*/ 10 w 92"/>
              <a:gd name="T85" fmla="*/ 63 h 92"/>
              <a:gd name="T86" fmla="*/ 7 w 92"/>
              <a:gd name="T87" fmla="*/ 70 h 92"/>
              <a:gd name="T88" fmla="*/ 16 w 92"/>
              <a:gd name="T89" fmla="*/ 82 h 92"/>
              <a:gd name="T90" fmla="*/ 29 w 92"/>
              <a:gd name="T91" fmla="*/ 82 h 92"/>
              <a:gd name="T92" fmla="*/ 42 w 92"/>
              <a:gd name="T93" fmla="*/ 70 h 92"/>
              <a:gd name="T94" fmla="*/ 45 w 92"/>
              <a:gd name="T95" fmla="*/ 6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" h="92">
                <a:moveTo>
                  <a:pt x="81" y="5"/>
                </a:moveTo>
                <a:cubicBezTo>
                  <a:pt x="87" y="11"/>
                  <a:pt x="87" y="11"/>
                  <a:pt x="87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91" y="14"/>
                  <a:pt x="92" y="18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2" y="26"/>
                  <a:pt x="91" y="31"/>
                  <a:pt x="87" y="34"/>
                </a:cubicBezTo>
                <a:cubicBezTo>
                  <a:pt x="87" y="34"/>
                  <a:pt x="87" y="34"/>
                  <a:pt x="87" y="34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1" y="50"/>
                  <a:pt x="67" y="52"/>
                  <a:pt x="63" y="52"/>
                </a:cubicBezTo>
                <a:cubicBezTo>
                  <a:pt x="59" y="52"/>
                  <a:pt x="54" y="50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1"/>
                  <a:pt x="46" y="51"/>
                  <a:pt x="46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50" y="54"/>
                  <a:pt x="52" y="59"/>
                  <a:pt x="52" y="63"/>
                </a:cubicBezTo>
                <a:cubicBezTo>
                  <a:pt x="52" y="67"/>
                  <a:pt x="50" y="71"/>
                  <a:pt x="47" y="74"/>
                </a:cubicBezTo>
                <a:cubicBezTo>
                  <a:pt x="47" y="75"/>
                  <a:pt x="47" y="75"/>
                  <a:pt x="47" y="75"/>
                </a:cubicBezTo>
                <a:cubicBezTo>
                  <a:pt x="34" y="87"/>
                  <a:pt x="34" y="87"/>
                  <a:pt x="34" y="87"/>
                </a:cubicBezTo>
                <a:cubicBezTo>
                  <a:pt x="31" y="91"/>
                  <a:pt x="26" y="92"/>
                  <a:pt x="22" y="92"/>
                </a:cubicBezTo>
                <a:cubicBezTo>
                  <a:pt x="18" y="92"/>
                  <a:pt x="14" y="91"/>
                  <a:pt x="11" y="87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78"/>
                  <a:pt x="0" y="74"/>
                  <a:pt x="0" y="70"/>
                </a:cubicBezTo>
                <a:cubicBezTo>
                  <a:pt x="0" y="66"/>
                  <a:pt x="1" y="61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18" y="45"/>
                  <a:pt x="18" y="45"/>
                  <a:pt x="18" y="45"/>
                </a:cubicBezTo>
                <a:cubicBezTo>
                  <a:pt x="21" y="42"/>
                  <a:pt x="25" y="40"/>
                  <a:pt x="29" y="40"/>
                </a:cubicBezTo>
                <a:cubicBezTo>
                  <a:pt x="33" y="40"/>
                  <a:pt x="38" y="42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1" y="46"/>
                  <a:pt x="41" y="46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2" y="38"/>
                  <a:pt x="40" y="34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5"/>
                  <a:pt x="42" y="21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8" y="5"/>
                  <a:pt x="58" y="5"/>
                  <a:pt x="58" y="5"/>
                </a:cubicBezTo>
                <a:cubicBezTo>
                  <a:pt x="61" y="1"/>
                  <a:pt x="66" y="0"/>
                  <a:pt x="70" y="0"/>
                </a:cubicBezTo>
                <a:cubicBezTo>
                  <a:pt x="74" y="0"/>
                  <a:pt x="78" y="1"/>
                  <a:pt x="81" y="5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2" y="16"/>
                </a:moveTo>
                <a:cubicBezTo>
                  <a:pt x="82" y="16"/>
                  <a:pt x="82" y="16"/>
                  <a:pt x="82" y="16"/>
                </a:cubicBezTo>
                <a:cubicBezTo>
                  <a:pt x="76" y="10"/>
                  <a:pt x="76" y="10"/>
                  <a:pt x="76" y="10"/>
                </a:cubicBezTo>
                <a:cubicBezTo>
                  <a:pt x="76" y="10"/>
                  <a:pt x="76" y="10"/>
                  <a:pt x="76" y="10"/>
                </a:cubicBezTo>
                <a:cubicBezTo>
                  <a:pt x="75" y="8"/>
                  <a:pt x="72" y="7"/>
                  <a:pt x="70" y="7"/>
                </a:cubicBezTo>
                <a:cubicBezTo>
                  <a:pt x="67" y="7"/>
                  <a:pt x="65" y="8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4"/>
                  <a:pt x="47" y="27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32"/>
                  <a:pt x="48" y="34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1" y="36"/>
                  <a:pt x="51" y="36"/>
                  <a:pt x="51" y="36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29"/>
                  <a:pt x="61" y="29"/>
                  <a:pt x="62" y="30"/>
                </a:cubicBezTo>
                <a:cubicBezTo>
                  <a:pt x="63" y="31"/>
                  <a:pt x="63" y="34"/>
                  <a:pt x="62" y="35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8" y="44"/>
                  <a:pt x="60" y="45"/>
                  <a:pt x="63" y="45"/>
                </a:cubicBezTo>
                <a:cubicBezTo>
                  <a:pt x="65" y="45"/>
                  <a:pt x="68" y="44"/>
                  <a:pt x="69" y="42"/>
                </a:cubicBezTo>
                <a:cubicBezTo>
                  <a:pt x="82" y="29"/>
                  <a:pt x="82" y="29"/>
                  <a:pt x="82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27"/>
                  <a:pt x="85" y="25"/>
                  <a:pt x="85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0"/>
                  <a:pt x="84" y="17"/>
                  <a:pt x="82" y="16"/>
                </a:cubicBezTo>
                <a:cubicBezTo>
                  <a:pt x="82" y="16"/>
                  <a:pt x="82" y="16"/>
                  <a:pt x="82" y="16"/>
                </a:cubicBezTo>
                <a:close/>
                <a:moveTo>
                  <a:pt x="42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35" y="62"/>
                  <a:pt x="35" y="62"/>
                  <a:pt x="35" y="62"/>
                </a:cubicBezTo>
                <a:cubicBezTo>
                  <a:pt x="34" y="63"/>
                  <a:pt x="31" y="63"/>
                  <a:pt x="30" y="62"/>
                </a:cubicBezTo>
                <a:cubicBezTo>
                  <a:pt x="29" y="61"/>
                  <a:pt x="29" y="58"/>
                  <a:pt x="30" y="57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4" y="48"/>
                  <a:pt x="32" y="47"/>
                  <a:pt x="29" y="47"/>
                </a:cubicBezTo>
                <a:cubicBezTo>
                  <a:pt x="27" y="47"/>
                  <a:pt x="24" y="48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8" y="65"/>
                  <a:pt x="7" y="67"/>
                  <a:pt x="7" y="70"/>
                </a:cubicBezTo>
                <a:cubicBezTo>
                  <a:pt x="7" y="72"/>
                  <a:pt x="8" y="75"/>
                  <a:pt x="10" y="76"/>
                </a:cubicBezTo>
                <a:cubicBezTo>
                  <a:pt x="16" y="82"/>
                  <a:pt x="16" y="82"/>
                  <a:pt x="16" y="82"/>
                </a:cubicBezTo>
                <a:cubicBezTo>
                  <a:pt x="17" y="84"/>
                  <a:pt x="20" y="85"/>
                  <a:pt x="22" y="85"/>
                </a:cubicBezTo>
                <a:cubicBezTo>
                  <a:pt x="25" y="85"/>
                  <a:pt x="27" y="84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5" y="65"/>
                  <a:pt x="45" y="63"/>
                </a:cubicBezTo>
                <a:cubicBezTo>
                  <a:pt x="45" y="60"/>
                  <a:pt x="44" y="58"/>
                  <a:pt x="4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1411289" y="1622131"/>
            <a:ext cx="719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en-US" sz="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1411289" y="2478057"/>
            <a:ext cx="719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en-US" sz="8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1411289" y="3380036"/>
            <a:ext cx="719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en-US" sz="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1411289" y="4269310"/>
            <a:ext cx="719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en-US" sz="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4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41" name="Group 33"/>
          <p:cNvGrpSpPr/>
          <p:nvPr/>
        </p:nvGrpSpPr>
        <p:grpSpPr bwMode="auto">
          <a:xfrm>
            <a:off x="2411414" y="1445863"/>
            <a:ext cx="3887787" cy="3411002"/>
            <a:chOff x="0" y="0"/>
            <a:chExt cx="2449" cy="2148"/>
          </a:xfrm>
        </p:grpSpPr>
        <p:pic>
          <p:nvPicPr>
            <p:cNvPr id="17442" name="Picture 34" descr="iPhone_5S_freebie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3" name="Rectangle 35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4" cstate="screen"/>
              <a:srcRect/>
              <a:stretch>
                <a:fillRect r="-7874"/>
              </a:stretch>
            </a:blipFill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624514" y="1704706"/>
            <a:ext cx="3024187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MAKES US DIFFERENT</a:t>
            </a:r>
            <a:r>
              <a:rPr lang="en-US" altLang="zh-CN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?</a:t>
            </a:r>
            <a:endParaRPr lang="zh-CN" altLang="en-US" sz="10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727701" y="3121194"/>
            <a:ext cx="1080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75%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5511800" y="375480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Weekday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7442201" y="3121194"/>
            <a:ext cx="1088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89%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7226300" y="375480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Weekend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5" name="Freeform 21"/>
          <p:cNvSpPr/>
          <p:nvPr/>
        </p:nvSpPr>
        <p:spPr bwMode="auto">
          <a:xfrm>
            <a:off x="6122988" y="1489410"/>
            <a:ext cx="527050" cy="520861"/>
          </a:xfrm>
          <a:custGeom>
            <a:avLst/>
            <a:gdLst>
              <a:gd name="T0" fmla="*/ 267 w 267"/>
              <a:gd name="T1" fmla="*/ 218 h 263"/>
              <a:gd name="T2" fmla="*/ 222 w 267"/>
              <a:gd name="T3" fmla="*/ 263 h 263"/>
              <a:gd name="T4" fmla="*/ 46 w 267"/>
              <a:gd name="T5" fmla="*/ 263 h 263"/>
              <a:gd name="T6" fmla="*/ 0 w 267"/>
              <a:gd name="T7" fmla="*/ 218 h 263"/>
              <a:gd name="T8" fmla="*/ 0 w 267"/>
              <a:gd name="T9" fmla="*/ 46 h 263"/>
              <a:gd name="T10" fmla="*/ 46 w 267"/>
              <a:gd name="T11" fmla="*/ 0 h 263"/>
              <a:gd name="T12" fmla="*/ 222 w 267"/>
              <a:gd name="T13" fmla="*/ 0 h 263"/>
              <a:gd name="T14" fmla="*/ 267 w 267"/>
              <a:gd name="T15" fmla="*/ 46 h 263"/>
              <a:gd name="T16" fmla="*/ 267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267" y="218"/>
                </a:moveTo>
                <a:cubicBezTo>
                  <a:pt x="267" y="243"/>
                  <a:pt x="247" y="263"/>
                  <a:pt x="222" y="263"/>
                </a:cubicBezTo>
                <a:cubicBezTo>
                  <a:pt x="46" y="263"/>
                  <a:pt x="46" y="263"/>
                  <a:pt x="46" y="263"/>
                </a:cubicBezTo>
                <a:cubicBezTo>
                  <a:pt x="21" y="263"/>
                  <a:pt x="0" y="243"/>
                  <a:pt x="0" y="21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47" y="0"/>
                  <a:pt x="267" y="21"/>
                  <a:pt x="267" y="46"/>
                </a:cubicBezTo>
                <a:lnTo>
                  <a:pt x="267" y="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86" name="Freeform 22"/>
          <p:cNvSpPr/>
          <p:nvPr/>
        </p:nvSpPr>
        <p:spPr bwMode="auto">
          <a:xfrm>
            <a:off x="6122988" y="2313577"/>
            <a:ext cx="527050" cy="519273"/>
          </a:xfrm>
          <a:custGeom>
            <a:avLst/>
            <a:gdLst>
              <a:gd name="T0" fmla="*/ 267 w 267"/>
              <a:gd name="T1" fmla="*/ 218 h 263"/>
              <a:gd name="T2" fmla="*/ 222 w 267"/>
              <a:gd name="T3" fmla="*/ 263 h 263"/>
              <a:gd name="T4" fmla="*/ 46 w 267"/>
              <a:gd name="T5" fmla="*/ 263 h 263"/>
              <a:gd name="T6" fmla="*/ 0 w 267"/>
              <a:gd name="T7" fmla="*/ 218 h 263"/>
              <a:gd name="T8" fmla="*/ 0 w 267"/>
              <a:gd name="T9" fmla="*/ 46 h 263"/>
              <a:gd name="T10" fmla="*/ 46 w 267"/>
              <a:gd name="T11" fmla="*/ 0 h 263"/>
              <a:gd name="T12" fmla="*/ 222 w 267"/>
              <a:gd name="T13" fmla="*/ 0 h 263"/>
              <a:gd name="T14" fmla="*/ 267 w 267"/>
              <a:gd name="T15" fmla="*/ 46 h 263"/>
              <a:gd name="T16" fmla="*/ 267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267" y="218"/>
                </a:moveTo>
                <a:cubicBezTo>
                  <a:pt x="267" y="243"/>
                  <a:pt x="247" y="263"/>
                  <a:pt x="222" y="263"/>
                </a:cubicBezTo>
                <a:cubicBezTo>
                  <a:pt x="46" y="263"/>
                  <a:pt x="46" y="263"/>
                  <a:pt x="46" y="263"/>
                </a:cubicBezTo>
                <a:cubicBezTo>
                  <a:pt x="21" y="263"/>
                  <a:pt x="0" y="243"/>
                  <a:pt x="0" y="21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47" y="0"/>
                  <a:pt x="267" y="21"/>
                  <a:pt x="267" y="46"/>
                </a:cubicBezTo>
                <a:lnTo>
                  <a:pt x="267" y="2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87" name="Freeform 23"/>
          <p:cNvSpPr/>
          <p:nvPr/>
        </p:nvSpPr>
        <p:spPr bwMode="auto">
          <a:xfrm>
            <a:off x="6122988" y="3136155"/>
            <a:ext cx="527050" cy="520861"/>
          </a:xfrm>
          <a:custGeom>
            <a:avLst/>
            <a:gdLst>
              <a:gd name="T0" fmla="*/ 267 w 267"/>
              <a:gd name="T1" fmla="*/ 218 h 263"/>
              <a:gd name="T2" fmla="*/ 222 w 267"/>
              <a:gd name="T3" fmla="*/ 263 h 263"/>
              <a:gd name="T4" fmla="*/ 46 w 267"/>
              <a:gd name="T5" fmla="*/ 263 h 263"/>
              <a:gd name="T6" fmla="*/ 0 w 267"/>
              <a:gd name="T7" fmla="*/ 218 h 263"/>
              <a:gd name="T8" fmla="*/ 0 w 267"/>
              <a:gd name="T9" fmla="*/ 46 h 263"/>
              <a:gd name="T10" fmla="*/ 46 w 267"/>
              <a:gd name="T11" fmla="*/ 0 h 263"/>
              <a:gd name="T12" fmla="*/ 222 w 267"/>
              <a:gd name="T13" fmla="*/ 0 h 263"/>
              <a:gd name="T14" fmla="*/ 267 w 267"/>
              <a:gd name="T15" fmla="*/ 46 h 263"/>
              <a:gd name="T16" fmla="*/ 267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267" y="218"/>
                </a:moveTo>
                <a:cubicBezTo>
                  <a:pt x="267" y="243"/>
                  <a:pt x="247" y="263"/>
                  <a:pt x="222" y="263"/>
                </a:cubicBezTo>
                <a:cubicBezTo>
                  <a:pt x="46" y="263"/>
                  <a:pt x="46" y="263"/>
                  <a:pt x="46" y="263"/>
                </a:cubicBezTo>
                <a:cubicBezTo>
                  <a:pt x="21" y="263"/>
                  <a:pt x="0" y="243"/>
                  <a:pt x="0" y="21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47" y="0"/>
                  <a:pt x="267" y="21"/>
                  <a:pt x="267" y="46"/>
                </a:cubicBezTo>
                <a:lnTo>
                  <a:pt x="267" y="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Freeform 24"/>
          <p:cNvSpPr/>
          <p:nvPr/>
        </p:nvSpPr>
        <p:spPr bwMode="auto">
          <a:xfrm>
            <a:off x="4752976" y="1751428"/>
            <a:ext cx="1370013" cy="2407393"/>
          </a:xfrm>
          <a:custGeom>
            <a:avLst/>
            <a:gdLst>
              <a:gd name="T0" fmla="*/ 863 w 863"/>
              <a:gd name="T1" fmla="*/ 0 h 1516"/>
              <a:gd name="T2" fmla="*/ 0 w 863"/>
              <a:gd name="T3" fmla="*/ 0 h 1516"/>
              <a:gd name="T4" fmla="*/ 0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863" y="0"/>
                </a:moveTo>
                <a:lnTo>
                  <a:pt x="0" y="0"/>
                </a:lnTo>
                <a:lnTo>
                  <a:pt x="0" y="151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Freeform 25"/>
          <p:cNvSpPr/>
          <p:nvPr/>
        </p:nvSpPr>
        <p:spPr bwMode="auto">
          <a:xfrm>
            <a:off x="5089526" y="2574008"/>
            <a:ext cx="1033463" cy="1584814"/>
          </a:xfrm>
          <a:custGeom>
            <a:avLst/>
            <a:gdLst>
              <a:gd name="T0" fmla="*/ 651 w 651"/>
              <a:gd name="T1" fmla="*/ 0 h 998"/>
              <a:gd name="T2" fmla="*/ 0 w 651"/>
              <a:gd name="T3" fmla="*/ 0 h 998"/>
              <a:gd name="T4" fmla="*/ 0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651" y="0"/>
                </a:moveTo>
                <a:lnTo>
                  <a:pt x="0" y="0"/>
                </a:lnTo>
                <a:lnTo>
                  <a:pt x="0" y="99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Freeform 26"/>
          <p:cNvSpPr/>
          <p:nvPr/>
        </p:nvSpPr>
        <p:spPr bwMode="auto">
          <a:xfrm>
            <a:off x="5438776" y="3396586"/>
            <a:ext cx="684213" cy="762235"/>
          </a:xfrm>
          <a:custGeom>
            <a:avLst/>
            <a:gdLst>
              <a:gd name="T0" fmla="*/ 431 w 431"/>
              <a:gd name="T1" fmla="*/ 0 h 480"/>
              <a:gd name="T2" fmla="*/ 0 w 431"/>
              <a:gd name="T3" fmla="*/ 0 h 480"/>
              <a:gd name="T4" fmla="*/ 0 w 431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480">
                <a:moveTo>
                  <a:pt x="431" y="0"/>
                </a:move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1" name="Freeform 27"/>
          <p:cNvSpPr/>
          <p:nvPr/>
        </p:nvSpPr>
        <p:spPr bwMode="auto">
          <a:xfrm>
            <a:off x="2493963" y="1489410"/>
            <a:ext cx="527050" cy="520861"/>
          </a:xfrm>
          <a:custGeom>
            <a:avLst/>
            <a:gdLst>
              <a:gd name="T0" fmla="*/ 0 w 267"/>
              <a:gd name="T1" fmla="*/ 218 h 263"/>
              <a:gd name="T2" fmla="*/ 46 w 267"/>
              <a:gd name="T3" fmla="*/ 263 h 263"/>
              <a:gd name="T4" fmla="*/ 222 w 267"/>
              <a:gd name="T5" fmla="*/ 263 h 263"/>
              <a:gd name="T6" fmla="*/ 267 w 267"/>
              <a:gd name="T7" fmla="*/ 218 h 263"/>
              <a:gd name="T8" fmla="*/ 267 w 267"/>
              <a:gd name="T9" fmla="*/ 46 h 263"/>
              <a:gd name="T10" fmla="*/ 222 w 267"/>
              <a:gd name="T11" fmla="*/ 0 h 263"/>
              <a:gd name="T12" fmla="*/ 46 w 267"/>
              <a:gd name="T13" fmla="*/ 0 h 263"/>
              <a:gd name="T14" fmla="*/ 0 w 267"/>
              <a:gd name="T15" fmla="*/ 46 h 263"/>
              <a:gd name="T16" fmla="*/ 0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0" y="218"/>
                </a:moveTo>
                <a:cubicBezTo>
                  <a:pt x="0" y="243"/>
                  <a:pt x="21" y="263"/>
                  <a:pt x="46" y="263"/>
                </a:cubicBezTo>
                <a:cubicBezTo>
                  <a:pt x="222" y="263"/>
                  <a:pt x="222" y="263"/>
                  <a:pt x="222" y="263"/>
                </a:cubicBezTo>
                <a:cubicBezTo>
                  <a:pt x="247" y="263"/>
                  <a:pt x="267" y="243"/>
                  <a:pt x="267" y="218"/>
                </a:cubicBezTo>
                <a:cubicBezTo>
                  <a:pt x="267" y="46"/>
                  <a:pt x="267" y="46"/>
                  <a:pt x="267" y="46"/>
                </a:cubicBezTo>
                <a:cubicBezTo>
                  <a:pt x="267" y="21"/>
                  <a:pt x="247" y="0"/>
                  <a:pt x="22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1"/>
                  <a:pt x="0" y="46"/>
                </a:cubicBezTo>
                <a:lnTo>
                  <a:pt x="0" y="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92" name="Freeform 28"/>
          <p:cNvSpPr/>
          <p:nvPr/>
        </p:nvSpPr>
        <p:spPr bwMode="auto">
          <a:xfrm>
            <a:off x="2493963" y="2313577"/>
            <a:ext cx="527050" cy="519273"/>
          </a:xfrm>
          <a:custGeom>
            <a:avLst/>
            <a:gdLst>
              <a:gd name="T0" fmla="*/ 0 w 267"/>
              <a:gd name="T1" fmla="*/ 218 h 263"/>
              <a:gd name="T2" fmla="*/ 46 w 267"/>
              <a:gd name="T3" fmla="*/ 263 h 263"/>
              <a:gd name="T4" fmla="*/ 222 w 267"/>
              <a:gd name="T5" fmla="*/ 263 h 263"/>
              <a:gd name="T6" fmla="*/ 267 w 267"/>
              <a:gd name="T7" fmla="*/ 218 h 263"/>
              <a:gd name="T8" fmla="*/ 267 w 267"/>
              <a:gd name="T9" fmla="*/ 46 h 263"/>
              <a:gd name="T10" fmla="*/ 222 w 267"/>
              <a:gd name="T11" fmla="*/ 0 h 263"/>
              <a:gd name="T12" fmla="*/ 46 w 267"/>
              <a:gd name="T13" fmla="*/ 0 h 263"/>
              <a:gd name="T14" fmla="*/ 0 w 267"/>
              <a:gd name="T15" fmla="*/ 46 h 263"/>
              <a:gd name="T16" fmla="*/ 0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0" y="218"/>
                </a:moveTo>
                <a:cubicBezTo>
                  <a:pt x="0" y="243"/>
                  <a:pt x="21" y="263"/>
                  <a:pt x="46" y="263"/>
                </a:cubicBezTo>
                <a:cubicBezTo>
                  <a:pt x="222" y="263"/>
                  <a:pt x="222" y="263"/>
                  <a:pt x="222" y="263"/>
                </a:cubicBezTo>
                <a:cubicBezTo>
                  <a:pt x="247" y="263"/>
                  <a:pt x="267" y="243"/>
                  <a:pt x="267" y="218"/>
                </a:cubicBezTo>
                <a:cubicBezTo>
                  <a:pt x="267" y="46"/>
                  <a:pt x="267" y="46"/>
                  <a:pt x="267" y="46"/>
                </a:cubicBezTo>
                <a:cubicBezTo>
                  <a:pt x="267" y="21"/>
                  <a:pt x="247" y="0"/>
                  <a:pt x="22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1"/>
                  <a:pt x="0" y="46"/>
                </a:cubicBezTo>
                <a:lnTo>
                  <a:pt x="0" y="2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93" name="Freeform 29"/>
          <p:cNvSpPr/>
          <p:nvPr/>
        </p:nvSpPr>
        <p:spPr bwMode="auto">
          <a:xfrm>
            <a:off x="2493963" y="3136155"/>
            <a:ext cx="527050" cy="520861"/>
          </a:xfrm>
          <a:custGeom>
            <a:avLst/>
            <a:gdLst>
              <a:gd name="T0" fmla="*/ 0 w 267"/>
              <a:gd name="T1" fmla="*/ 218 h 263"/>
              <a:gd name="T2" fmla="*/ 46 w 267"/>
              <a:gd name="T3" fmla="*/ 263 h 263"/>
              <a:gd name="T4" fmla="*/ 222 w 267"/>
              <a:gd name="T5" fmla="*/ 263 h 263"/>
              <a:gd name="T6" fmla="*/ 267 w 267"/>
              <a:gd name="T7" fmla="*/ 218 h 263"/>
              <a:gd name="T8" fmla="*/ 267 w 267"/>
              <a:gd name="T9" fmla="*/ 46 h 263"/>
              <a:gd name="T10" fmla="*/ 222 w 267"/>
              <a:gd name="T11" fmla="*/ 0 h 263"/>
              <a:gd name="T12" fmla="*/ 46 w 267"/>
              <a:gd name="T13" fmla="*/ 0 h 263"/>
              <a:gd name="T14" fmla="*/ 0 w 267"/>
              <a:gd name="T15" fmla="*/ 46 h 263"/>
              <a:gd name="T16" fmla="*/ 0 w 267"/>
              <a:gd name="T17" fmla="*/ 21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63">
                <a:moveTo>
                  <a:pt x="0" y="218"/>
                </a:moveTo>
                <a:cubicBezTo>
                  <a:pt x="0" y="243"/>
                  <a:pt x="21" y="263"/>
                  <a:pt x="46" y="263"/>
                </a:cubicBezTo>
                <a:cubicBezTo>
                  <a:pt x="222" y="263"/>
                  <a:pt x="222" y="263"/>
                  <a:pt x="222" y="263"/>
                </a:cubicBezTo>
                <a:cubicBezTo>
                  <a:pt x="247" y="263"/>
                  <a:pt x="267" y="243"/>
                  <a:pt x="267" y="218"/>
                </a:cubicBezTo>
                <a:cubicBezTo>
                  <a:pt x="267" y="46"/>
                  <a:pt x="267" y="46"/>
                  <a:pt x="267" y="46"/>
                </a:cubicBezTo>
                <a:cubicBezTo>
                  <a:pt x="267" y="21"/>
                  <a:pt x="247" y="0"/>
                  <a:pt x="22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1"/>
                  <a:pt x="0" y="46"/>
                </a:cubicBezTo>
                <a:lnTo>
                  <a:pt x="0" y="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4" name="Freeform 30"/>
          <p:cNvSpPr/>
          <p:nvPr/>
        </p:nvSpPr>
        <p:spPr bwMode="auto">
          <a:xfrm>
            <a:off x="3021013" y="1751428"/>
            <a:ext cx="1370012" cy="2407393"/>
          </a:xfrm>
          <a:custGeom>
            <a:avLst/>
            <a:gdLst>
              <a:gd name="T0" fmla="*/ 0 w 863"/>
              <a:gd name="T1" fmla="*/ 0 h 1516"/>
              <a:gd name="T2" fmla="*/ 863 w 863"/>
              <a:gd name="T3" fmla="*/ 0 h 1516"/>
              <a:gd name="T4" fmla="*/ 863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0" y="0"/>
                </a:moveTo>
                <a:lnTo>
                  <a:pt x="863" y="0"/>
                </a:lnTo>
                <a:lnTo>
                  <a:pt x="863" y="151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Freeform 31"/>
          <p:cNvSpPr/>
          <p:nvPr/>
        </p:nvSpPr>
        <p:spPr bwMode="auto">
          <a:xfrm>
            <a:off x="3021013" y="2574008"/>
            <a:ext cx="1033462" cy="1584814"/>
          </a:xfrm>
          <a:custGeom>
            <a:avLst/>
            <a:gdLst>
              <a:gd name="T0" fmla="*/ 0 w 651"/>
              <a:gd name="T1" fmla="*/ 0 h 998"/>
              <a:gd name="T2" fmla="*/ 651 w 651"/>
              <a:gd name="T3" fmla="*/ 0 h 998"/>
              <a:gd name="T4" fmla="*/ 651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0" y="0"/>
                </a:moveTo>
                <a:lnTo>
                  <a:pt x="651" y="0"/>
                </a:lnTo>
                <a:lnTo>
                  <a:pt x="651" y="99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6" name="Freeform 32"/>
          <p:cNvSpPr/>
          <p:nvPr/>
        </p:nvSpPr>
        <p:spPr bwMode="auto">
          <a:xfrm>
            <a:off x="3021013" y="3396586"/>
            <a:ext cx="685800" cy="762235"/>
          </a:xfrm>
          <a:custGeom>
            <a:avLst/>
            <a:gdLst>
              <a:gd name="T0" fmla="*/ 0 w 432"/>
              <a:gd name="T1" fmla="*/ 0 h 480"/>
              <a:gd name="T2" fmla="*/ 432 w 432"/>
              <a:gd name="T3" fmla="*/ 0 h 480"/>
              <a:gd name="T4" fmla="*/ 432 w 43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80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Freeform 33"/>
          <p:cNvSpPr>
            <a:spLocks noEditPoints="1"/>
          </p:cNvSpPr>
          <p:nvPr/>
        </p:nvSpPr>
        <p:spPr bwMode="auto">
          <a:xfrm>
            <a:off x="2630488" y="1632329"/>
            <a:ext cx="254000" cy="235023"/>
          </a:xfrm>
          <a:custGeom>
            <a:avLst/>
            <a:gdLst>
              <a:gd name="T0" fmla="*/ 100 w 129"/>
              <a:gd name="T1" fmla="*/ 66 h 119"/>
              <a:gd name="T2" fmla="*/ 105 w 129"/>
              <a:gd name="T3" fmla="*/ 61 h 119"/>
              <a:gd name="T4" fmla="*/ 110 w 129"/>
              <a:gd name="T5" fmla="*/ 66 h 119"/>
              <a:gd name="T6" fmla="*/ 110 w 129"/>
              <a:gd name="T7" fmla="*/ 115 h 119"/>
              <a:gd name="T8" fmla="*/ 105 w 129"/>
              <a:gd name="T9" fmla="*/ 119 h 119"/>
              <a:gd name="T10" fmla="*/ 105 w 129"/>
              <a:gd name="T11" fmla="*/ 119 h 119"/>
              <a:gd name="T12" fmla="*/ 24 w 129"/>
              <a:gd name="T13" fmla="*/ 119 h 119"/>
              <a:gd name="T14" fmla="*/ 19 w 129"/>
              <a:gd name="T15" fmla="*/ 115 h 119"/>
              <a:gd name="T16" fmla="*/ 19 w 129"/>
              <a:gd name="T17" fmla="*/ 114 h 119"/>
              <a:gd name="T18" fmla="*/ 19 w 129"/>
              <a:gd name="T19" fmla="*/ 66 h 119"/>
              <a:gd name="T20" fmla="*/ 24 w 129"/>
              <a:gd name="T21" fmla="*/ 61 h 119"/>
              <a:gd name="T22" fmla="*/ 29 w 129"/>
              <a:gd name="T23" fmla="*/ 66 h 119"/>
              <a:gd name="T24" fmla="*/ 29 w 129"/>
              <a:gd name="T25" fmla="*/ 110 h 119"/>
              <a:gd name="T26" fmla="*/ 45 w 129"/>
              <a:gd name="T27" fmla="*/ 110 h 119"/>
              <a:gd name="T28" fmla="*/ 45 w 129"/>
              <a:gd name="T29" fmla="*/ 61 h 119"/>
              <a:gd name="T30" fmla="*/ 48 w 129"/>
              <a:gd name="T31" fmla="*/ 58 h 119"/>
              <a:gd name="T32" fmla="*/ 48 w 129"/>
              <a:gd name="T33" fmla="*/ 58 h 119"/>
              <a:gd name="T34" fmla="*/ 81 w 129"/>
              <a:gd name="T35" fmla="*/ 58 h 119"/>
              <a:gd name="T36" fmla="*/ 85 w 129"/>
              <a:gd name="T37" fmla="*/ 61 h 119"/>
              <a:gd name="T38" fmla="*/ 85 w 129"/>
              <a:gd name="T39" fmla="*/ 61 h 119"/>
              <a:gd name="T40" fmla="*/ 85 w 129"/>
              <a:gd name="T41" fmla="*/ 110 h 119"/>
              <a:gd name="T42" fmla="*/ 100 w 129"/>
              <a:gd name="T43" fmla="*/ 110 h 119"/>
              <a:gd name="T44" fmla="*/ 100 w 129"/>
              <a:gd name="T45" fmla="*/ 66 h 119"/>
              <a:gd name="T46" fmla="*/ 51 w 129"/>
              <a:gd name="T47" fmla="*/ 110 h 119"/>
              <a:gd name="T48" fmla="*/ 51 w 129"/>
              <a:gd name="T49" fmla="*/ 110 h 119"/>
              <a:gd name="T50" fmla="*/ 79 w 129"/>
              <a:gd name="T51" fmla="*/ 110 h 119"/>
              <a:gd name="T52" fmla="*/ 79 w 129"/>
              <a:gd name="T53" fmla="*/ 64 h 119"/>
              <a:gd name="T54" fmla="*/ 51 w 129"/>
              <a:gd name="T55" fmla="*/ 64 h 119"/>
              <a:gd name="T56" fmla="*/ 51 w 129"/>
              <a:gd name="T57" fmla="*/ 110 h 119"/>
              <a:gd name="T58" fmla="*/ 9 w 129"/>
              <a:gd name="T59" fmla="*/ 68 h 119"/>
              <a:gd name="T60" fmla="*/ 9 w 129"/>
              <a:gd name="T61" fmla="*/ 68 h 119"/>
              <a:gd name="T62" fmla="*/ 65 w 129"/>
              <a:gd name="T63" fmla="*/ 12 h 119"/>
              <a:gd name="T64" fmla="*/ 120 w 129"/>
              <a:gd name="T65" fmla="*/ 68 h 119"/>
              <a:gd name="T66" fmla="*/ 127 w 129"/>
              <a:gd name="T67" fmla="*/ 68 h 119"/>
              <a:gd name="T68" fmla="*/ 127 w 129"/>
              <a:gd name="T69" fmla="*/ 61 h 119"/>
              <a:gd name="T70" fmla="*/ 68 w 129"/>
              <a:gd name="T71" fmla="*/ 2 h 119"/>
              <a:gd name="T72" fmla="*/ 68 w 129"/>
              <a:gd name="T73" fmla="*/ 2 h 119"/>
              <a:gd name="T74" fmla="*/ 61 w 129"/>
              <a:gd name="T75" fmla="*/ 2 h 119"/>
              <a:gd name="T76" fmla="*/ 2 w 129"/>
              <a:gd name="T77" fmla="*/ 61 h 119"/>
              <a:gd name="T78" fmla="*/ 2 w 129"/>
              <a:gd name="T79" fmla="*/ 68 h 119"/>
              <a:gd name="T80" fmla="*/ 9 w 129"/>
              <a:gd name="T81" fmla="*/ 6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9" h="119">
                <a:moveTo>
                  <a:pt x="100" y="66"/>
                </a:moveTo>
                <a:cubicBezTo>
                  <a:pt x="100" y="64"/>
                  <a:pt x="103" y="61"/>
                  <a:pt x="105" y="61"/>
                </a:cubicBezTo>
                <a:cubicBezTo>
                  <a:pt x="108" y="61"/>
                  <a:pt x="110" y="64"/>
                  <a:pt x="110" y="66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7"/>
                  <a:pt x="108" y="119"/>
                  <a:pt x="105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19"/>
                  <a:pt x="19" y="117"/>
                  <a:pt x="19" y="115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4"/>
                  <a:pt x="21" y="61"/>
                  <a:pt x="24" y="61"/>
                </a:cubicBezTo>
                <a:cubicBezTo>
                  <a:pt x="27" y="61"/>
                  <a:pt x="29" y="64"/>
                  <a:pt x="29" y="66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6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3" y="58"/>
                  <a:pt x="85" y="59"/>
                  <a:pt x="8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66"/>
                  <a:pt x="100" y="66"/>
                  <a:pt x="100" y="66"/>
                </a:cubicBezTo>
                <a:close/>
                <a:moveTo>
                  <a:pt x="51" y="110"/>
                </a:moveTo>
                <a:cubicBezTo>
                  <a:pt x="51" y="110"/>
                  <a:pt x="51" y="110"/>
                  <a:pt x="51" y="110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9" y="64"/>
                  <a:pt x="79" y="64"/>
                  <a:pt x="79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110"/>
                  <a:pt x="51" y="110"/>
                  <a:pt x="51" y="110"/>
                </a:cubicBezTo>
                <a:close/>
                <a:moveTo>
                  <a:pt x="9" y="68"/>
                </a:moveTo>
                <a:cubicBezTo>
                  <a:pt x="9" y="68"/>
                  <a:pt x="9" y="68"/>
                  <a:pt x="9" y="68"/>
                </a:cubicBezTo>
                <a:cubicBezTo>
                  <a:pt x="65" y="12"/>
                  <a:pt x="65" y="12"/>
                  <a:pt x="65" y="12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2" y="70"/>
                  <a:pt x="125" y="70"/>
                  <a:pt x="127" y="68"/>
                </a:cubicBezTo>
                <a:cubicBezTo>
                  <a:pt x="129" y="66"/>
                  <a:pt x="129" y="63"/>
                  <a:pt x="127" y="6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6" y="0"/>
                  <a:pt x="63" y="0"/>
                  <a:pt x="61" y="2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3"/>
                  <a:pt x="0" y="66"/>
                  <a:pt x="2" y="68"/>
                </a:cubicBezTo>
                <a:cubicBezTo>
                  <a:pt x="4" y="70"/>
                  <a:pt x="7" y="70"/>
                  <a:pt x="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98" name="Freeform 34"/>
          <p:cNvSpPr>
            <a:spLocks noEditPoints="1"/>
          </p:cNvSpPr>
          <p:nvPr/>
        </p:nvSpPr>
        <p:spPr bwMode="auto">
          <a:xfrm>
            <a:off x="6300789" y="2451733"/>
            <a:ext cx="173037" cy="244550"/>
          </a:xfrm>
          <a:custGeom>
            <a:avLst/>
            <a:gdLst>
              <a:gd name="T0" fmla="*/ 77 w 88"/>
              <a:gd name="T1" fmla="*/ 33 h 124"/>
              <a:gd name="T2" fmla="*/ 67 w 88"/>
              <a:gd name="T3" fmla="*/ 57 h 124"/>
              <a:gd name="T4" fmla="*/ 67 w 88"/>
              <a:gd name="T5" fmla="*/ 57 h 124"/>
              <a:gd name="T6" fmla="*/ 85 w 88"/>
              <a:gd name="T7" fmla="*/ 79 h 124"/>
              <a:gd name="T8" fmla="*/ 88 w 88"/>
              <a:gd name="T9" fmla="*/ 104 h 124"/>
              <a:gd name="T10" fmla="*/ 79 w 88"/>
              <a:gd name="T11" fmla="*/ 115 h 124"/>
              <a:gd name="T12" fmla="*/ 69 w 88"/>
              <a:gd name="T13" fmla="*/ 115 h 124"/>
              <a:gd name="T14" fmla="*/ 64 w 88"/>
              <a:gd name="T15" fmla="*/ 124 h 124"/>
              <a:gd name="T16" fmla="*/ 23 w 88"/>
              <a:gd name="T17" fmla="*/ 124 h 124"/>
              <a:gd name="T18" fmla="*/ 19 w 88"/>
              <a:gd name="T19" fmla="*/ 119 h 124"/>
              <a:gd name="T20" fmla="*/ 9 w 88"/>
              <a:gd name="T21" fmla="*/ 115 h 124"/>
              <a:gd name="T22" fmla="*/ 2 w 88"/>
              <a:gd name="T23" fmla="*/ 111 h 124"/>
              <a:gd name="T24" fmla="*/ 0 w 88"/>
              <a:gd name="T25" fmla="*/ 93 h 124"/>
              <a:gd name="T26" fmla="*/ 20 w 88"/>
              <a:gd name="T27" fmla="*/ 57 h 124"/>
              <a:gd name="T28" fmla="*/ 20 w 88"/>
              <a:gd name="T29" fmla="*/ 57 h 124"/>
              <a:gd name="T30" fmla="*/ 44 w 88"/>
              <a:gd name="T31" fmla="*/ 0 h 124"/>
              <a:gd name="T32" fmla="*/ 22 w 88"/>
              <a:gd name="T33" fmla="*/ 105 h 124"/>
              <a:gd name="T34" fmla="*/ 25 w 88"/>
              <a:gd name="T35" fmla="*/ 89 h 124"/>
              <a:gd name="T36" fmla="*/ 28 w 88"/>
              <a:gd name="T37" fmla="*/ 109 h 124"/>
              <a:gd name="T38" fmla="*/ 28 w 88"/>
              <a:gd name="T39" fmla="*/ 114 h 124"/>
              <a:gd name="T40" fmla="*/ 59 w 88"/>
              <a:gd name="T41" fmla="*/ 110 h 124"/>
              <a:gd name="T42" fmla="*/ 59 w 88"/>
              <a:gd name="T43" fmla="*/ 109 h 124"/>
              <a:gd name="T44" fmla="*/ 62 w 88"/>
              <a:gd name="T45" fmla="*/ 89 h 124"/>
              <a:gd name="T46" fmla="*/ 65 w 88"/>
              <a:gd name="T47" fmla="*/ 105 h 124"/>
              <a:gd name="T48" fmla="*/ 78 w 88"/>
              <a:gd name="T49" fmla="*/ 104 h 124"/>
              <a:gd name="T50" fmla="*/ 76 w 88"/>
              <a:gd name="T51" fmla="*/ 83 h 124"/>
              <a:gd name="T52" fmla="*/ 59 w 88"/>
              <a:gd name="T53" fmla="*/ 63 h 124"/>
              <a:gd name="T54" fmla="*/ 28 w 88"/>
              <a:gd name="T55" fmla="*/ 63 h 124"/>
              <a:gd name="T56" fmla="*/ 10 w 88"/>
              <a:gd name="T57" fmla="*/ 93 h 124"/>
              <a:gd name="T58" fmla="*/ 10 w 88"/>
              <a:gd name="T59" fmla="*/ 105 h 124"/>
              <a:gd name="T60" fmla="*/ 44 w 88"/>
              <a:gd name="T61" fmla="*/ 9 h 124"/>
              <a:gd name="T62" fmla="*/ 20 w 88"/>
              <a:gd name="T63" fmla="*/ 33 h 124"/>
              <a:gd name="T64" fmla="*/ 68 w 88"/>
              <a:gd name="T65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" h="124">
                <a:moveTo>
                  <a:pt x="44" y="0"/>
                </a:moveTo>
                <a:cubicBezTo>
                  <a:pt x="62" y="0"/>
                  <a:pt x="77" y="15"/>
                  <a:pt x="77" y="33"/>
                </a:cubicBezTo>
                <a:cubicBezTo>
                  <a:pt x="77" y="43"/>
                  <a:pt x="74" y="51"/>
                  <a:pt x="68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74" y="64"/>
                  <a:pt x="81" y="70"/>
                  <a:pt x="85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83"/>
                  <a:pt x="88" y="88"/>
                  <a:pt x="88" y="93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06"/>
                  <a:pt x="87" y="109"/>
                  <a:pt x="85" y="111"/>
                </a:cubicBezTo>
                <a:cubicBezTo>
                  <a:pt x="84" y="113"/>
                  <a:pt x="82" y="114"/>
                  <a:pt x="79" y="115"/>
                </a:cubicBezTo>
                <a:cubicBezTo>
                  <a:pt x="79" y="115"/>
                  <a:pt x="79" y="115"/>
                  <a:pt x="78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22"/>
                  <a:pt x="66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1" y="124"/>
                  <a:pt x="19" y="122"/>
                  <a:pt x="19" y="119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9" y="115"/>
                  <a:pt x="9" y="115"/>
                  <a:pt x="9" y="115"/>
                </a:cubicBezTo>
                <a:cubicBezTo>
                  <a:pt x="9" y="115"/>
                  <a:pt x="8" y="115"/>
                  <a:pt x="8" y="115"/>
                </a:cubicBezTo>
                <a:cubicBezTo>
                  <a:pt x="5" y="114"/>
                  <a:pt x="3" y="113"/>
                  <a:pt x="2" y="111"/>
                </a:cubicBezTo>
                <a:cubicBezTo>
                  <a:pt x="0" y="109"/>
                  <a:pt x="0" y="106"/>
                  <a:pt x="0" y="10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2" y="79"/>
                </a:cubicBezTo>
                <a:cubicBezTo>
                  <a:pt x="6" y="70"/>
                  <a:pt x="13" y="64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3" y="51"/>
                  <a:pt x="10" y="42"/>
                  <a:pt x="10" y="33"/>
                </a:cubicBezTo>
                <a:cubicBezTo>
                  <a:pt x="10" y="15"/>
                  <a:pt x="25" y="0"/>
                  <a:pt x="44" y="0"/>
                </a:cubicBezTo>
                <a:close/>
                <a:moveTo>
                  <a:pt x="22" y="105"/>
                </a:moveTo>
                <a:cubicBezTo>
                  <a:pt x="22" y="105"/>
                  <a:pt x="22" y="105"/>
                  <a:pt x="22" y="105"/>
                </a:cubicBezTo>
                <a:cubicBezTo>
                  <a:pt x="22" y="92"/>
                  <a:pt x="22" y="92"/>
                  <a:pt x="22" y="92"/>
                </a:cubicBezTo>
                <a:cubicBezTo>
                  <a:pt x="22" y="90"/>
                  <a:pt x="24" y="89"/>
                  <a:pt x="25" y="89"/>
                </a:cubicBezTo>
                <a:cubicBezTo>
                  <a:pt x="27" y="89"/>
                  <a:pt x="28" y="90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0"/>
                  <a:pt x="28" y="110"/>
                  <a:pt x="28" y="110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0"/>
                  <a:pt x="60" y="89"/>
                  <a:pt x="62" y="89"/>
                </a:cubicBezTo>
                <a:cubicBezTo>
                  <a:pt x="63" y="89"/>
                  <a:pt x="65" y="90"/>
                  <a:pt x="65" y="92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89"/>
                  <a:pt x="77" y="86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73" y="75"/>
                  <a:pt x="65" y="69"/>
                  <a:pt x="59" y="63"/>
                </a:cubicBezTo>
                <a:cubicBezTo>
                  <a:pt x="55" y="66"/>
                  <a:pt x="49" y="67"/>
                  <a:pt x="44" y="67"/>
                </a:cubicBezTo>
                <a:cubicBezTo>
                  <a:pt x="38" y="67"/>
                  <a:pt x="33" y="66"/>
                  <a:pt x="28" y="63"/>
                </a:cubicBezTo>
                <a:cubicBezTo>
                  <a:pt x="23" y="69"/>
                  <a:pt x="15" y="75"/>
                  <a:pt x="11" y="83"/>
                </a:cubicBezTo>
                <a:cubicBezTo>
                  <a:pt x="10" y="86"/>
                  <a:pt x="10" y="89"/>
                  <a:pt x="10" y="93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10" y="104"/>
                  <a:pt x="10" y="104"/>
                  <a:pt x="10" y="105"/>
                </a:cubicBezTo>
                <a:cubicBezTo>
                  <a:pt x="22" y="105"/>
                  <a:pt x="22" y="105"/>
                  <a:pt x="22" y="105"/>
                </a:cubicBezTo>
                <a:close/>
                <a:moveTo>
                  <a:pt x="44" y="9"/>
                </a:moveTo>
                <a:cubicBezTo>
                  <a:pt x="44" y="9"/>
                  <a:pt x="44" y="9"/>
                  <a:pt x="44" y="9"/>
                </a:cubicBezTo>
                <a:cubicBezTo>
                  <a:pt x="30" y="9"/>
                  <a:pt x="20" y="20"/>
                  <a:pt x="20" y="33"/>
                </a:cubicBezTo>
                <a:cubicBezTo>
                  <a:pt x="20" y="47"/>
                  <a:pt x="31" y="57"/>
                  <a:pt x="44" y="57"/>
                </a:cubicBezTo>
                <a:cubicBezTo>
                  <a:pt x="57" y="57"/>
                  <a:pt x="68" y="47"/>
                  <a:pt x="68" y="33"/>
                </a:cubicBezTo>
                <a:cubicBezTo>
                  <a:pt x="68" y="20"/>
                  <a:pt x="57" y="9"/>
                  <a:pt x="4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99" name="Freeform 35"/>
          <p:cNvSpPr>
            <a:spLocks noEditPoints="1"/>
          </p:cNvSpPr>
          <p:nvPr/>
        </p:nvSpPr>
        <p:spPr bwMode="auto">
          <a:xfrm>
            <a:off x="6273801" y="1608509"/>
            <a:ext cx="220663" cy="281075"/>
          </a:xfrm>
          <a:custGeom>
            <a:avLst/>
            <a:gdLst>
              <a:gd name="T0" fmla="*/ 99 w 111"/>
              <a:gd name="T1" fmla="*/ 127 h 142"/>
              <a:gd name="T2" fmla="*/ 90 w 111"/>
              <a:gd name="T3" fmla="*/ 134 h 142"/>
              <a:gd name="T4" fmla="*/ 62 w 111"/>
              <a:gd name="T5" fmla="*/ 141 h 142"/>
              <a:gd name="T6" fmla="*/ 35 w 111"/>
              <a:gd name="T7" fmla="*/ 129 h 142"/>
              <a:gd name="T8" fmla="*/ 35 w 111"/>
              <a:gd name="T9" fmla="*/ 129 h 142"/>
              <a:gd name="T10" fmla="*/ 35 w 111"/>
              <a:gd name="T11" fmla="*/ 129 h 142"/>
              <a:gd name="T12" fmla="*/ 28 w 111"/>
              <a:gd name="T13" fmla="*/ 120 h 142"/>
              <a:gd name="T14" fmla="*/ 13 w 111"/>
              <a:gd name="T15" fmla="*/ 95 h 142"/>
              <a:gd name="T16" fmla="*/ 13 w 111"/>
              <a:gd name="T17" fmla="*/ 95 h 142"/>
              <a:gd name="T18" fmla="*/ 5 w 111"/>
              <a:gd name="T19" fmla="*/ 80 h 142"/>
              <a:gd name="T20" fmla="*/ 15 w 111"/>
              <a:gd name="T21" fmla="*/ 60 h 142"/>
              <a:gd name="T22" fmla="*/ 28 w 111"/>
              <a:gd name="T23" fmla="*/ 66 h 142"/>
              <a:gd name="T24" fmla="*/ 29 w 111"/>
              <a:gd name="T25" fmla="*/ 67 h 142"/>
              <a:gd name="T26" fmla="*/ 30 w 111"/>
              <a:gd name="T27" fmla="*/ 69 h 142"/>
              <a:gd name="T28" fmla="*/ 30 w 111"/>
              <a:gd name="T29" fmla="*/ 22 h 142"/>
              <a:gd name="T30" fmla="*/ 49 w 111"/>
              <a:gd name="T31" fmla="*/ 11 h 142"/>
              <a:gd name="T32" fmla="*/ 73 w 111"/>
              <a:gd name="T33" fmla="*/ 11 h 142"/>
              <a:gd name="T34" fmla="*/ 92 w 111"/>
              <a:gd name="T35" fmla="*/ 22 h 142"/>
              <a:gd name="T36" fmla="*/ 92 w 111"/>
              <a:gd name="T37" fmla="*/ 22 h 142"/>
              <a:gd name="T38" fmla="*/ 93 w 111"/>
              <a:gd name="T39" fmla="*/ 22 h 142"/>
              <a:gd name="T40" fmla="*/ 111 w 111"/>
              <a:gd name="T41" fmla="*/ 34 h 142"/>
              <a:gd name="T42" fmla="*/ 111 w 111"/>
              <a:gd name="T43" fmla="*/ 97 h 142"/>
              <a:gd name="T44" fmla="*/ 108 w 111"/>
              <a:gd name="T45" fmla="*/ 113 h 142"/>
              <a:gd name="T46" fmla="*/ 99 w 111"/>
              <a:gd name="T47" fmla="*/ 127 h 142"/>
              <a:gd name="T48" fmla="*/ 85 w 111"/>
              <a:gd name="T49" fmla="*/ 126 h 142"/>
              <a:gd name="T50" fmla="*/ 85 w 111"/>
              <a:gd name="T51" fmla="*/ 126 h 142"/>
              <a:gd name="T52" fmla="*/ 92 w 111"/>
              <a:gd name="T53" fmla="*/ 120 h 142"/>
              <a:gd name="T54" fmla="*/ 98 w 111"/>
              <a:gd name="T55" fmla="*/ 109 h 142"/>
              <a:gd name="T56" fmla="*/ 101 w 111"/>
              <a:gd name="T57" fmla="*/ 97 h 142"/>
              <a:gd name="T58" fmla="*/ 101 w 111"/>
              <a:gd name="T59" fmla="*/ 34 h 142"/>
              <a:gd name="T60" fmla="*/ 95 w 111"/>
              <a:gd name="T61" fmla="*/ 34 h 142"/>
              <a:gd name="T62" fmla="*/ 95 w 111"/>
              <a:gd name="T63" fmla="*/ 64 h 142"/>
              <a:gd name="T64" fmla="*/ 82 w 111"/>
              <a:gd name="T65" fmla="*/ 64 h 142"/>
              <a:gd name="T66" fmla="*/ 82 w 111"/>
              <a:gd name="T67" fmla="*/ 22 h 142"/>
              <a:gd name="T68" fmla="*/ 77 w 111"/>
              <a:gd name="T69" fmla="*/ 22 h 142"/>
              <a:gd name="T70" fmla="*/ 77 w 111"/>
              <a:gd name="T71" fmla="*/ 64 h 142"/>
              <a:gd name="T72" fmla="*/ 64 w 111"/>
              <a:gd name="T73" fmla="*/ 64 h 142"/>
              <a:gd name="T74" fmla="*/ 64 w 111"/>
              <a:gd name="T75" fmla="*/ 15 h 142"/>
              <a:gd name="T76" fmla="*/ 58 w 111"/>
              <a:gd name="T77" fmla="*/ 15 h 142"/>
              <a:gd name="T78" fmla="*/ 58 w 111"/>
              <a:gd name="T79" fmla="*/ 64 h 142"/>
              <a:gd name="T80" fmla="*/ 45 w 111"/>
              <a:gd name="T81" fmla="*/ 64 h 142"/>
              <a:gd name="T82" fmla="*/ 45 w 111"/>
              <a:gd name="T83" fmla="*/ 22 h 142"/>
              <a:gd name="T84" fmla="*/ 40 w 111"/>
              <a:gd name="T85" fmla="*/ 22 h 142"/>
              <a:gd name="T86" fmla="*/ 40 w 111"/>
              <a:gd name="T87" fmla="*/ 80 h 142"/>
              <a:gd name="T88" fmla="*/ 27 w 111"/>
              <a:gd name="T89" fmla="*/ 84 h 142"/>
              <a:gd name="T90" fmla="*/ 20 w 111"/>
              <a:gd name="T91" fmla="*/ 72 h 142"/>
              <a:gd name="T92" fmla="*/ 13 w 111"/>
              <a:gd name="T93" fmla="*/ 75 h 142"/>
              <a:gd name="T94" fmla="*/ 22 w 111"/>
              <a:gd name="T95" fmla="*/ 90 h 142"/>
              <a:gd name="T96" fmla="*/ 22 w 111"/>
              <a:gd name="T97" fmla="*/ 90 h 142"/>
              <a:gd name="T98" fmla="*/ 36 w 111"/>
              <a:gd name="T99" fmla="*/ 115 h 142"/>
              <a:gd name="T100" fmla="*/ 42 w 111"/>
              <a:gd name="T101" fmla="*/ 122 h 142"/>
              <a:gd name="T102" fmla="*/ 42 w 111"/>
              <a:gd name="T103" fmla="*/ 122 h 142"/>
              <a:gd name="T104" fmla="*/ 63 w 111"/>
              <a:gd name="T105" fmla="*/ 131 h 142"/>
              <a:gd name="T106" fmla="*/ 85 w 111"/>
              <a:gd name="T107" fmla="*/ 12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142">
                <a:moveTo>
                  <a:pt x="99" y="127"/>
                </a:moveTo>
                <a:cubicBezTo>
                  <a:pt x="97" y="130"/>
                  <a:pt x="94" y="132"/>
                  <a:pt x="90" y="134"/>
                </a:cubicBezTo>
                <a:cubicBezTo>
                  <a:pt x="82" y="139"/>
                  <a:pt x="72" y="142"/>
                  <a:pt x="62" y="141"/>
                </a:cubicBezTo>
                <a:cubicBezTo>
                  <a:pt x="52" y="140"/>
                  <a:pt x="43" y="136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3" y="127"/>
                  <a:pt x="30" y="124"/>
                  <a:pt x="28" y="120"/>
                </a:cubicBezTo>
                <a:cubicBezTo>
                  <a:pt x="13" y="95"/>
                  <a:pt x="13" y="95"/>
                  <a:pt x="13" y="95"/>
                </a:cubicBezTo>
                <a:cubicBezTo>
                  <a:pt x="13" y="95"/>
                  <a:pt x="13" y="95"/>
                  <a:pt x="13" y="95"/>
                </a:cubicBezTo>
                <a:cubicBezTo>
                  <a:pt x="5" y="80"/>
                  <a:pt x="5" y="80"/>
                  <a:pt x="5" y="80"/>
                </a:cubicBezTo>
                <a:cubicBezTo>
                  <a:pt x="0" y="72"/>
                  <a:pt x="5" y="61"/>
                  <a:pt x="15" y="60"/>
                </a:cubicBezTo>
                <a:cubicBezTo>
                  <a:pt x="19" y="60"/>
                  <a:pt x="25" y="61"/>
                  <a:pt x="28" y="66"/>
                </a:cubicBezTo>
                <a:cubicBezTo>
                  <a:pt x="29" y="67"/>
                  <a:pt x="29" y="67"/>
                  <a:pt x="29" y="67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12"/>
                  <a:pt x="41" y="6"/>
                  <a:pt x="49" y="11"/>
                </a:cubicBezTo>
                <a:cubicBezTo>
                  <a:pt x="52" y="0"/>
                  <a:pt x="70" y="0"/>
                  <a:pt x="73" y="11"/>
                </a:cubicBezTo>
                <a:cubicBezTo>
                  <a:pt x="81" y="6"/>
                  <a:pt x="92" y="12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101" y="19"/>
                  <a:pt x="111" y="24"/>
                  <a:pt x="111" y="3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1" y="102"/>
                  <a:pt x="110" y="108"/>
                  <a:pt x="108" y="113"/>
                </a:cubicBezTo>
                <a:cubicBezTo>
                  <a:pt x="106" y="118"/>
                  <a:pt x="103" y="122"/>
                  <a:pt x="99" y="127"/>
                </a:cubicBezTo>
                <a:close/>
                <a:moveTo>
                  <a:pt x="85" y="126"/>
                </a:moveTo>
                <a:cubicBezTo>
                  <a:pt x="85" y="126"/>
                  <a:pt x="85" y="126"/>
                  <a:pt x="85" y="126"/>
                </a:cubicBezTo>
                <a:cubicBezTo>
                  <a:pt x="88" y="124"/>
                  <a:pt x="90" y="122"/>
                  <a:pt x="92" y="120"/>
                </a:cubicBezTo>
                <a:cubicBezTo>
                  <a:pt x="95" y="117"/>
                  <a:pt x="97" y="113"/>
                  <a:pt x="98" y="109"/>
                </a:cubicBezTo>
                <a:cubicBezTo>
                  <a:pt x="100" y="105"/>
                  <a:pt x="101" y="101"/>
                  <a:pt x="101" y="9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0"/>
                  <a:pt x="95" y="30"/>
                  <a:pt x="95" y="3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82" y="72"/>
                  <a:pt x="82" y="6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8"/>
                  <a:pt x="77" y="18"/>
                  <a:pt x="77" y="22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72"/>
                  <a:pt x="64" y="72"/>
                  <a:pt x="64" y="6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2"/>
                  <a:pt x="58" y="12"/>
                  <a:pt x="5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2"/>
                  <a:pt x="45" y="72"/>
                  <a:pt x="45" y="64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8"/>
                  <a:pt x="40" y="18"/>
                  <a:pt x="40" y="2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7"/>
                  <a:pt x="30" y="90"/>
                  <a:pt x="27" y="84"/>
                </a:cubicBezTo>
                <a:cubicBezTo>
                  <a:pt x="20" y="72"/>
                  <a:pt x="20" y="72"/>
                  <a:pt x="20" y="72"/>
                </a:cubicBezTo>
                <a:cubicBezTo>
                  <a:pt x="17" y="68"/>
                  <a:pt x="11" y="71"/>
                  <a:pt x="13" y="75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8" y="118"/>
                  <a:pt x="40" y="120"/>
                  <a:pt x="42" y="122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27"/>
                  <a:pt x="55" y="130"/>
                  <a:pt x="63" y="131"/>
                </a:cubicBezTo>
                <a:cubicBezTo>
                  <a:pt x="71" y="132"/>
                  <a:pt x="78" y="130"/>
                  <a:pt x="85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900" name="Freeform 36"/>
          <p:cNvSpPr>
            <a:spLocks noEditPoints="1"/>
          </p:cNvSpPr>
          <p:nvPr/>
        </p:nvSpPr>
        <p:spPr bwMode="auto">
          <a:xfrm>
            <a:off x="6292851" y="3271135"/>
            <a:ext cx="187325" cy="252490"/>
          </a:xfrm>
          <a:custGeom>
            <a:avLst/>
            <a:gdLst>
              <a:gd name="T0" fmla="*/ 70 w 95"/>
              <a:gd name="T1" fmla="*/ 9 h 128"/>
              <a:gd name="T2" fmla="*/ 79 w 95"/>
              <a:gd name="T3" fmla="*/ 59 h 128"/>
              <a:gd name="T4" fmla="*/ 70 w 95"/>
              <a:gd name="T5" fmla="*/ 81 h 128"/>
              <a:gd name="T6" fmla="*/ 26 w 95"/>
              <a:gd name="T7" fmla="*/ 81 h 128"/>
              <a:gd name="T8" fmla="*/ 17 w 95"/>
              <a:gd name="T9" fmla="*/ 59 h 128"/>
              <a:gd name="T10" fmla="*/ 26 w 95"/>
              <a:gd name="T11" fmla="*/ 9 h 128"/>
              <a:gd name="T12" fmla="*/ 27 w 95"/>
              <a:gd name="T13" fmla="*/ 42 h 128"/>
              <a:gd name="T14" fmla="*/ 69 w 95"/>
              <a:gd name="T15" fmla="*/ 42 h 128"/>
              <a:gd name="T16" fmla="*/ 63 w 95"/>
              <a:gd name="T17" fmla="*/ 16 h 128"/>
              <a:gd name="T18" fmla="*/ 33 w 95"/>
              <a:gd name="T19" fmla="*/ 16 h 128"/>
              <a:gd name="T20" fmla="*/ 27 w 95"/>
              <a:gd name="T21" fmla="*/ 42 h 128"/>
              <a:gd name="T22" fmla="*/ 69 w 95"/>
              <a:gd name="T23" fmla="*/ 48 h 128"/>
              <a:gd name="T24" fmla="*/ 27 w 95"/>
              <a:gd name="T25" fmla="*/ 59 h 128"/>
              <a:gd name="T26" fmla="*/ 33 w 95"/>
              <a:gd name="T27" fmla="*/ 74 h 128"/>
              <a:gd name="T28" fmla="*/ 63 w 95"/>
              <a:gd name="T29" fmla="*/ 74 h 128"/>
              <a:gd name="T30" fmla="*/ 69 w 95"/>
              <a:gd name="T31" fmla="*/ 48 h 128"/>
              <a:gd name="T32" fmla="*/ 18 w 95"/>
              <a:gd name="T33" fmla="*/ 128 h 128"/>
              <a:gd name="T34" fmla="*/ 48 w 95"/>
              <a:gd name="T35" fmla="*/ 128 h 128"/>
              <a:gd name="T36" fmla="*/ 77 w 95"/>
              <a:gd name="T37" fmla="*/ 128 h 128"/>
              <a:gd name="T38" fmla="*/ 77 w 95"/>
              <a:gd name="T39" fmla="*/ 118 h 128"/>
              <a:gd name="T40" fmla="*/ 53 w 95"/>
              <a:gd name="T41" fmla="*/ 106 h 128"/>
              <a:gd name="T42" fmla="*/ 91 w 95"/>
              <a:gd name="T43" fmla="*/ 77 h 128"/>
              <a:gd name="T44" fmla="*/ 95 w 95"/>
              <a:gd name="T45" fmla="*/ 45 h 128"/>
              <a:gd name="T46" fmla="*/ 85 w 95"/>
              <a:gd name="T47" fmla="*/ 45 h 128"/>
              <a:gd name="T48" fmla="*/ 82 w 95"/>
              <a:gd name="T49" fmla="*/ 73 h 128"/>
              <a:gd name="T50" fmla="*/ 48 w 95"/>
              <a:gd name="T51" fmla="*/ 97 h 128"/>
              <a:gd name="T52" fmla="*/ 21 w 95"/>
              <a:gd name="T53" fmla="*/ 86 h 128"/>
              <a:gd name="T54" fmla="*/ 10 w 95"/>
              <a:gd name="T55" fmla="*/ 59 h 128"/>
              <a:gd name="T56" fmla="*/ 5 w 95"/>
              <a:gd name="T57" fmla="*/ 40 h 128"/>
              <a:gd name="T58" fmla="*/ 0 w 95"/>
              <a:gd name="T59" fmla="*/ 59 h 128"/>
              <a:gd name="T60" fmla="*/ 14 w 95"/>
              <a:gd name="T61" fmla="*/ 92 h 128"/>
              <a:gd name="T62" fmla="*/ 43 w 95"/>
              <a:gd name="T63" fmla="*/ 106 h 128"/>
              <a:gd name="T64" fmla="*/ 18 w 95"/>
              <a:gd name="T65" fmla="*/ 118 h 128"/>
              <a:gd name="T66" fmla="*/ 18 w 95"/>
              <a:gd name="T6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28">
                <a:moveTo>
                  <a:pt x="48" y="0"/>
                </a:moveTo>
                <a:cubicBezTo>
                  <a:pt x="56" y="0"/>
                  <a:pt x="64" y="3"/>
                  <a:pt x="70" y="9"/>
                </a:cubicBezTo>
                <a:cubicBezTo>
                  <a:pt x="75" y="14"/>
                  <a:pt x="79" y="22"/>
                  <a:pt x="79" y="31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67"/>
                  <a:pt x="75" y="75"/>
                  <a:pt x="70" y="81"/>
                </a:cubicBezTo>
                <a:cubicBezTo>
                  <a:pt x="70" y="81"/>
                  <a:pt x="70" y="81"/>
                  <a:pt x="70" y="81"/>
                </a:cubicBezTo>
                <a:cubicBezTo>
                  <a:pt x="64" y="86"/>
                  <a:pt x="56" y="90"/>
                  <a:pt x="48" y="90"/>
                </a:cubicBezTo>
                <a:cubicBezTo>
                  <a:pt x="39" y="90"/>
                  <a:pt x="31" y="86"/>
                  <a:pt x="26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20" y="75"/>
                  <a:pt x="17" y="67"/>
                  <a:pt x="17" y="59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2"/>
                  <a:pt x="20" y="14"/>
                  <a:pt x="26" y="9"/>
                </a:cubicBezTo>
                <a:cubicBezTo>
                  <a:pt x="31" y="3"/>
                  <a:pt x="39" y="0"/>
                  <a:pt x="48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66" y="20"/>
                  <a:pt x="63" y="16"/>
                </a:cubicBezTo>
                <a:cubicBezTo>
                  <a:pt x="59" y="12"/>
                  <a:pt x="53" y="10"/>
                  <a:pt x="48" y="10"/>
                </a:cubicBezTo>
                <a:cubicBezTo>
                  <a:pt x="42" y="10"/>
                  <a:pt x="37" y="12"/>
                  <a:pt x="33" y="16"/>
                </a:cubicBezTo>
                <a:cubicBezTo>
                  <a:pt x="29" y="20"/>
                  <a:pt x="27" y="25"/>
                  <a:pt x="27" y="31"/>
                </a:cubicBezTo>
                <a:cubicBezTo>
                  <a:pt x="27" y="42"/>
                  <a:pt x="27" y="42"/>
                  <a:pt x="27" y="42"/>
                </a:cubicBezTo>
                <a:close/>
                <a:moveTo>
                  <a:pt x="69" y="48"/>
                </a:moveTo>
                <a:cubicBezTo>
                  <a:pt x="69" y="48"/>
                  <a:pt x="69" y="48"/>
                  <a:pt x="69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5"/>
                  <a:pt x="29" y="70"/>
                  <a:pt x="33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7" y="78"/>
                  <a:pt x="42" y="80"/>
                  <a:pt x="48" y="80"/>
                </a:cubicBezTo>
                <a:cubicBezTo>
                  <a:pt x="53" y="80"/>
                  <a:pt x="59" y="78"/>
                  <a:pt x="63" y="74"/>
                </a:cubicBezTo>
                <a:cubicBezTo>
                  <a:pt x="66" y="70"/>
                  <a:pt x="69" y="65"/>
                  <a:pt x="69" y="59"/>
                </a:cubicBezTo>
                <a:cubicBezTo>
                  <a:pt x="69" y="48"/>
                  <a:pt x="69" y="48"/>
                  <a:pt x="69" y="48"/>
                </a:cubicBezTo>
                <a:close/>
                <a:moveTo>
                  <a:pt x="18" y="128"/>
                </a:moveTo>
                <a:cubicBezTo>
                  <a:pt x="18" y="128"/>
                  <a:pt x="18" y="128"/>
                  <a:pt x="18" y="128"/>
                </a:cubicBezTo>
                <a:cubicBezTo>
                  <a:pt x="47" y="128"/>
                  <a:pt x="47" y="128"/>
                  <a:pt x="47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77" y="128"/>
                  <a:pt x="77" y="128"/>
                  <a:pt x="77" y="128"/>
                </a:cubicBezTo>
                <a:cubicBezTo>
                  <a:pt x="80" y="128"/>
                  <a:pt x="82" y="126"/>
                  <a:pt x="82" y="123"/>
                </a:cubicBezTo>
                <a:cubicBezTo>
                  <a:pt x="82" y="120"/>
                  <a:pt x="80" y="118"/>
                  <a:pt x="77" y="118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64" y="105"/>
                  <a:pt x="74" y="100"/>
                  <a:pt x="81" y="92"/>
                </a:cubicBezTo>
                <a:cubicBezTo>
                  <a:pt x="86" y="88"/>
                  <a:pt x="89" y="83"/>
                  <a:pt x="91" y="77"/>
                </a:cubicBezTo>
                <a:cubicBezTo>
                  <a:pt x="94" y="71"/>
                  <a:pt x="95" y="65"/>
                  <a:pt x="95" y="59"/>
                </a:cubicBezTo>
                <a:cubicBezTo>
                  <a:pt x="95" y="45"/>
                  <a:pt x="95" y="45"/>
                  <a:pt x="95" y="45"/>
                </a:cubicBezTo>
                <a:cubicBezTo>
                  <a:pt x="95" y="42"/>
                  <a:pt x="93" y="40"/>
                  <a:pt x="90" y="40"/>
                </a:cubicBezTo>
                <a:cubicBezTo>
                  <a:pt x="87" y="40"/>
                  <a:pt x="85" y="42"/>
                  <a:pt x="85" y="45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64"/>
                  <a:pt x="84" y="69"/>
                  <a:pt x="82" y="73"/>
                </a:cubicBezTo>
                <a:cubicBezTo>
                  <a:pt x="80" y="78"/>
                  <a:pt x="78" y="82"/>
                  <a:pt x="74" y="86"/>
                </a:cubicBezTo>
                <a:cubicBezTo>
                  <a:pt x="67" y="92"/>
                  <a:pt x="58" y="97"/>
                  <a:pt x="48" y="97"/>
                </a:cubicBezTo>
                <a:cubicBezTo>
                  <a:pt x="43" y="97"/>
                  <a:pt x="38" y="96"/>
                  <a:pt x="33" y="94"/>
                </a:cubicBezTo>
                <a:cubicBezTo>
                  <a:pt x="29" y="92"/>
                  <a:pt x="25" y="89"/>
                  <a:pt x="21" y="86"/>
                </a:cubicBezTo>
                <a:cubicBezTo>
                  <a:pt x="18" y="82"/>
                  <a:pt x="15" y="78"/>
                  <a:pt x="13" y="73"/>
                </a:cubicBezTo>
                <a:cubicBezTo>
                  <a:pt x="11" y="69"/>
                  <a:pt x="10" y="64"/>
                  <a:pt x="10" y="59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2"/>
                  <a:pt x="8" y="40"/>
                  <a:pt x="5" y="40"/>
                </a:cubicBezTo>
                <a:cubicBezTo>
                  <a:pt x="2" y="40"/>
                  <a:pt x="0" y="42"/>
                  <a:pt x="0" y="4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5"/>
                  <a:pt x="2" y="71"/>
                  <a:pt x="4" y="77"/>
                </a:cubicBezTo>
                <a:cubicBezTo>
                  <a:pt x="6" y="83"/>
                  <a:pt x="10" y="88"/>
                  <a:pt x="14" y="92"/>
                </a:cubicBezTo>
                <a:cubicBezTo>
                  <a:pt x="19" y="97"/>
                  <a:pt x="24" y="100"/>
                  <a:pt x="30" y="103"/>
                </a:cubicBezTo>
                <a:cubicBezTo>
                  <a:pt x="34" y="104"/>
                  <a:pt x="38" y="106"/>
                  <a:pt x="43" y="10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6" y="118"/>
                  <a:pt x="14" y="120"/>
                  <a:pt x="14" y="123"/>
                </a:cubicBezTo>
                <a:cubicBezTo>
                  <a:pt x="14" y="126"/>
                  <a:pt x="16" y="128"/>
                  <a:pt x="18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901" name="Freeform 37"/>
          <p:cNvSpPr>
            <a:spLocks noEditPoints="1"/>
          </p:cNvSpPr>
          <p:nvPr/>
        </p:nvSpPr>
        <p:spPr bwMode="auto">
          <a:xfrm>
            <a:off x="2647951" y="2446968"/>
            <a:ext cx="220663" cy="254078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902" name="Freeform 38"/>
          <p:cNvSpPr>
            <a:spLocks noEditPoints="1"/>
          </p:cNvSpPr>
          <p:nvPr/>
        </p:nvSpPr>
        <p:spPr bwMode="auto">
          <a:xfrm>
            <a:off x="2654301" y="3272723"/>
            <a:ext cx="207963" cy="247726"/>
          </a:xfrm>
          <a:custGeom>
            <a:avLst/>
            <a:gdLst>
              <a:gd name="T0" fmla="*/ 93 w 105"/>
              <a:gd name="T1" fmla="*/ 2 h 125"/>
              <a:gd name="T2" fmla="*/ 90 w 105"/>
              <a:gd name="T3" fmla="*/ 9 h 125"/>
              <a:gd name="T4" fmla="*/ 105 w 105"/>
              <a:gd name="T5" fmla="*/ 47 h 125"/>
              <a:gd name="T6" fmla="*/ 88 w 105"/>
              <a:gd name="T7" fmla="*/ 89 h 125"/>
              <a:gd name="T8" fmla="*/ 69 w 105"/>
              <a:gd name="T9" fmla="*/ 101 h 125"/>
              <a:gd name="T10" fmla="*/ 52 w 105"/>
              <a:gd name="T11" fmla="*/ 105 h 125"/>
              <a:gd name="T12" fmla="*/ 52 w 105"/>
              <a:gd name="T13" fmla="*/ 115 h 125"/>
              <a:gd name="T14" fmla="*/ 76 w 105"/>
              <a:gd name="T15" fmla="*/ 120 h 125"/>
              <a:gd name="T16" fmla="*/ 47 w 105"/>
              <a:gd name="T17" fmla="*/ 125 h 125"/>
              <a:gd name="T18" fmla="*/ 47 w 105"/>
              <a:gd name="T19" fmla="*/ 125 h 125"/>
              <a:gd name="T20" fmla="*/ 19 w 105"/>
              <a:gd name="T21" fmla="*/ 120 h 125"/>
              <a:gd name="T22" fmla="*/ 42 w 105"/>
              <a:gd name="T23" fmla="*/ 115 h 125"/>
              <a:gd name="T24" fmla="*/ 42 w 105"/>
              <a:gd name="T25" fmla="*/ 105 h 125"/>
              <a:gd name="T26" fmla="*/ 8 w 105"/>
              <a:gd name="T27" fmla="*/ 91 h 125"/>
              <a:gd name="T28" fmla="*/ 1 w 105"/>
              <a:gd name="T29" fmla="*/ 94 h 125"/>
              <a:gd name="T30" fmla="*/ 12 w 105"/>
              <a:gd name="T31" fmla="*/ 79 h 125"/>
              <a:gd name="T32" fmla="*/ 14 w 105"/>
              <a:gd name="T33" fmla="*/ 14 h 125"/>
              <a:gd name="T34" fmla="*/ 78 w 105"/>
              <a:gd name="T35" fmla="*/ 12 h 125"/>
              <a:gd name="T36" fmla="*/ 84 w 105"/>
              <a:gd name="T37" fmla="*/ 7 h 125"/>
              <a:gd name="T38" fmla="*/ 84 w 105"/>
              <a:gd name="T39" fmla="*/ 7 h 125"/>
              <a:gd name="T40" fmla="*/ 86 w 105"/>
              <a:gd name="T41" fmla="*/ 13 h 125"/>
              <a:gd name="T42" fmla="*/ 82 w 105"/>
              <a:gd name="T43" fmla="*/ 16 h 125"/>
              <a:gd name="T44" fmla="*/ 80 w 105"/>
              <a:gd name="T45" fmla="*/ 81 h 125"/>
              <a:gd name="T46" fmla="*/ 47 w 105"/>
              <a:gd name="T47" fmla="*/ 95 h 125"/>
              <a:gd name="T48" fmla="*/ 13 w 105"/>
              <a:gd name="T49" fmla="*/ 86 h 125"/>
              <a:gd name="T50" fmla="*/ 47 w 105"/>
              <a:gd name="T51" fmla="*/ 100 h 125"/>
              <a:gd name="T52" fmla="*/ 67 w 105"/>
              <a:gd name="T53" fmla="*/ 96 h 125"/>
              <a:gd name="T54" fmla="*/ 84 w 105"/>
              <a:gd name="T55" fmla="*/ 84 h 125"/>
              <a:gd name="T56" fmla="*/ 95 w 105"/>
              <a:gd name="T57" fmla="*/ 67 h 125"/>
              <a:gd name="T58" fmla="*/ 95 w 105"/>
              <a:gd name="T59" fmla="*/ 28 h 125"/>
              <a:gd name="T60" fmla="*/ 74 w 105"/>
              <a:gd name="T61" fmla="*/ 21 h 125"/>
              <a:gd name="T62" fmla="*/ 47 w 105"/>
              <a:gd name="T63" fmla="*/ 10 h 125"/>
              <a:gd name="T64" fmla="*/ 10 w 105"/>
              <a:gd name="T65" fmla="*/ 47 h 125"/>
              <a:gd name="T66" fmla="*/ 47 w 105"/>
              <a:gd name="T67" fmla="*/ 85 h 125"/>
              <a:gd name="T68" fmla="*/ 74 w 105"/>
              <a:gd name="T69" fmla="*/ 74 h 125"/>
              <a:gd name="T70" fmla="*/ 74 w 105"/>
              <a:gd name="T71" fmla="*/ 21 h 125"/>
              <a:gd name="T72" fmla="*/ 80 w 105"/>
              <a:gd name="T73" fmla="*/ 81 h 125"/>
              <a:gd name="T74" fmla="*/ 74 w 105"/>
              <a:gd name="T75" fmla="*/ 8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25">
                <a:moveTo>
                  <a:pt x="89" y="2"/>
                </a:moveTo>
                <a:cubicBezTo>
                  <a:pt x="90" y="0"/>
                  <a:pt x="92" y="0"/>
                  <a:pt x="93" y="2"/>
                </a:cubicBezTo>
                <a:cubicBezTo>
                  <a:pt x="94" y="3"/>
                  <a:pt x="94" y="5"/>
                  <a:pt x="93" y="6"/>
                </a:cubicBezTo>
                <a:cubicBezTo>
                  <a:pt x="90" y="9"/>
                  <a:pt x="90" y="9"/>
                  <a:pt x="90" y="9"/>
                </a:cubicBezTo>
                <a:cubicBezTo>
                  <a:pt x="95" y="14"/>
                  <a:pt x="98" y="19"/>
                  <a:pt x="101" y="25"/>
                </a:cubicBezTo>
                <a:cubicBezTo>
                  <a:pt x="104" y="32"/>
                  <a:pt x="105" y="40"/>
                  <a:pt x="105" y="47"/>
                </a:cubicBezTo>
                <a:cubicBezTo>
                  <a:pt x="105" y="55"/>
                  <a:pt x="104" y="63"/>
                  <a:pt x="101" y="70"/>
                </a:cubicBezTo>
                <a:cubicBezTo>
                  <a:pt x="98" y="77"/>
                  <a:pt x="94" y="83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3" y="94"/>
                  <a:pt x="76" y="98"/>
                  <a:pt x="69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4" y="103"/>
                  <a:pt x="58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4" y="115"/>
                  <a:pt x="76" y="117"/>
                  <a:pt x="76" y="120"/>
                </a:cubicBezTo>
                <a:cubicBezTo>
                  <a:pt x="76" y="123"/>
                  <a:pt x="74" y="125"/>
                  <a:pt x="7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1" y="125"/>
                  <a:pt x="19" y="123"/>
                  <a:pt x="19" y="120"/>
                </a:cubicBezTo>
                <a:cubicBezTo>
                  <a:pt x="19" y="117"/>
                  <a:pt x="21" y="115"/>
                  <a:pt x="23" y="11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6"/>
                  <a:pt x="42" y="106"/>
                  <a:pt x="42" y="105"/>
                </a:cubicBezTo>
                <a:cubicBezTo>
                  <a:pt x="36" y="105"/>
                  <a:pt x="30" y="103"/>
                  <a:pt x="25" y="101"/>
                </a:cubicBezTo>
                <a:cubicBezTo>
                  <a:pt x="19" y="99"/>
                  <a:pt x="13" y="95"/>
                  <a:pt x="8" y="91"/>
                </a:cubicBezTo>
                <a:cubicBezTo>
                  <a:pt x="5" y="94"/>
                  <a:pt x="5" y="94"/>
                  <a:pt x="5" y="94"/>
                </a:cubicBezTo>
                <a:cubicBezTo>
                  <a:pt x="4" y="95"/>
                  <a:pt x="2" y="95"/>
                  <a:pt x="1" y="94"/>
                </a:cubicBezTo>
                <a:cubicBezTo>
                  <a:pt x="0" y="92"/>
                  <a:pt x="0" y="91"/>
                  <a:pt x="1" y="89"/>
                </a:cubicBezTo>
                <a:cubicBezTo>
                  <a:pt x="12" y="79"/>
                  <a:pt x="12" y="79"/>
                  <a:pt x="12" y="79"/>
                </a:cubicBezTo>
                <a:cubicBezTo>
                  <a:pt x="5" y="70"/>
                  <a:pt x="0" y="60"/>
                  <a:pt x="0" y="47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6"/>
                  <a:pt x="34" y="0"/>
                  <a:pt x="47" y="0"/>
                </a:cubicBezTo>
                <a:cubicBezTo>
                  <a:pt x="59" y="0"/>
                  <a:pt x="70" y="5"/>
                  <a:pt x="78" y="12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9" y="2"/>
                  <a:pt x="89" y="2"/>
                  <a:pt x="89" y="2"/>
                </a:cubicBezTo>
                <a:close/>
                <a:moveTo>
                  <a:pt x="86" y="13"/>
                </a:moveTo>
                <a:cubicBezTo>
                  <a:pt x="86" y="13"/>
                  <a:pt x="86" y="13"/>
                  <a:pt x="86" y="13"/>
                </a:cubicBezTo>
                <a:cubicBezTo>
                  <a:pt x="82" y="16"/>
                  <a:pt x="82" y="16"/>
                  <a:pt x="82" y="16"/>
                </a:cubicBezTo>
                <a:cubicBezTo>
                  <a:pt x="90" y="25"/>
                  <a:pt x="94" y="36"/>
                  <a:pt x="94" y="47"/>
                </a:cubicBezTo>
                <a:cubicBezTo>
                  <a:pt x="94" y="61"/>
                  <a:pt x="89" y="72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72" y="89"/>
                  <a:pt x="60" y="95"/>
                  <a:pt x="47" y="95"/>
                </a:cubicBezTo>
                <a:cubicBezTo>
                  <a:pt x="35" y="95"/>
                  <a:pt x="24" y="90"/>
                  <a:pt x="16" y="83"/>
                </a:cubicBezTo>
                <a:cubicBezTo>
                  <a:pt x="13" y="86"/>
                  <a:pt x="13" y="86"/>
                  <a:pt x="13" y="86"/>
                </a:cubicBezTo>
                <a:cubicBezTo>
                  <a:pt x="17" y="90"/>
                  <a:pt x="22" y="93"/>
                  <a:pt x="27" y="96"/>
                </a:cubicBezTo>
                <a:cubicBezTo>
                  <a:pt x="33" y="98"/>
                  <a:pt x="40" y="100"/>
                  <a:pt x="47" y="100"/>
                </a:cubicBezTo>
                <a:cubicBezTo>
                  <a:pt x="54" y="100"/>
                  <a:pt x="61" y="98"/>
                  <a:pt x="67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73" y="93"/>
                  <a:pt x="79" y="89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9" y="80"/>
                  <a:pt x="93" y="74"/>
                  <a:pt x="95" y="67"/>
                </a:cubicBezTo>
                <a:cubicBezTo>
                  <a:pt x="98" y="61"/>
                  <a:pt x="99" y="55"/>
                  <a:pt x="99" y="47"/>
                </a:cubicBezTo>
                <a:cubicBezTo>
                  <a:pt x="99" y="40"/>
                  <a:pt x="98" y="34"/>
                  <a:pt x="95" y="28"/>
                </a:cubicBezTo>
                <a:cubicBezTo>
                  <a:pt x="93" y="22"/>
                  <a:pt x="90" y="17"/>
                  <a:pt x="86" y="13"/>
                </a:cubicBezTo>
                <a:close/>
                <a:moveTo>
                  <a:pt x="74" y="21"/>
                </a:moveTo>
                <a:cubicBezTo>
                  <a:pt x="74" y="21"/>
                  <a:pt x="74" y="21"/>
                  <a:pt x="74" y="21"/>
                </a:cubicBezTo>
                <a:cubicBezTo>
                  <a:pt x="67" y="15"/>
                  <a:pt x="58" y="10"/>
                  <a:pt x="47" y="10"/>
                </a:cubicBezTo>
                <a:cubicBezTo>
                  <a:pt x="37" y="10"/>
                  <a:pt x="28" y="15"/>
                  <a:pt x="21" y="21"/>
                </a:cubicBezTo>
                <a:cubicBezTo>
                  <a:pt x="14" y="28"/>
                  <a:pt x="10" y="37"/>
                  <a:pt x="10" y="47"/>
                </a:cubicBezTo>
                <a:cubicBezTo>
                  <a:pt x="10" y="58"/>
                  <a:pt x="14" y="67"/>
                  <a:pt x="21" y="74"/>
                </a:cubicBezTo>
                <a:cubicBezTo>
                  <a:pt x="28" y="81"/>
                  <a:pt x="37" y="85"/>
                  <a:pt x="47" y="85"/>
                </a:cubicBezTo>
                <a:cubicBezTo>
                  <a:pt x="57" y="85"/>
                  <a:pt x="67" y="81"/>
                  <a:pt x="73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80" y="67"/>
                  <a:pt x="84" y="58"/>
                  <a:pt x="84" y="47"/>
                </a:cubicBezTo>
                <a:cubicBezTo>
                  <a:pt x="84" y="37"/>
                  <a:pt x="80" y="28"/>
                  <a:pt x="74" y="21"/>
                </a:cubicBezTo>
                <a:cubicBezTo>
                  <a:pt x="74" y="21"/>
                  <a:pt x="74" y="21"/>
                  <a:pt x="74" y="21"/>
                </a:cubicBezTo>
                <a:close/>
                <a:moveTo>
                  <a:pt x="80" y="81"/>
                </a:moveTo>
                <a:cubicBezTo>
                  <a:pt x="80" y="81"/>
                  <a:pt x="80" y="81"/>
                  <a:pt x="80" y="81"/>
                </a:cubicBezTo>
                <a:cubicBezTo>
                  <a:pt x="78" y="83"/>
                  <a:pt x="75" y="83"/>
                  <a:pt x="74" y="81"/>
                </a:cubicBezTo>
                <a:cubicBezTo>
                  <a:pt x="80" y="81"/>
                  <a:pt x="80" y="81"/>
                  <a:pt x="80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903" name="Group 39"/>
          <p:cNvGrpSpPr/>
          <p:nvPr/>
        </p:nvGrpSpPr>
        <p:grpSpPr bwMode="auto">
          <a:xfrm>
            <a:off x="3238500" y="2863021"/>
            <a:ext cx="2667000" cy="1797605"/>
            <a:chOff x="0" y="0"/>
            <a:chExt cx="2724" cy="1835"/>
          </a:xfrm>
        </p:grpSpPr>
        <p:sp>
          <p:nvSpPr>
            <p:cNvPr id="36904" name="Oval 40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5" name="Group 41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6906" name="Picture 42" descr="apple icons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07" name="Rectangle 43" descr="sy_7757817999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900"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zh-CN"/>
                  <a:t> </a:t>
                </a:r>
              </a:p>
            </p:txBody>
          </p:sp>
        </p:grpSp>
      </p:grp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11188" y="1551342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611188" y="2375510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611188" y="3193324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6807200" y="1551342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807200" y="2375510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807200" y="3193324"/>
            <a:ext cx="1727200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6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5" name="Oval 43"/>
          <p:cNvSpPr>
            <a:spLocks noChangeArrowheads="1"/>
          </p:cNvSpPr>
          <p:nvPr/>
        </p:nvSpPr>
        <p:spPr bwMode="auto">
          <a:xfrm>
            <a:off x="812703" y="2828528"/>
            <a:ext cx="1079500" cy="10830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2014440" y="2828528"/>
            <a:ext cx="1079500" cy="10830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3216178" y="2828528"/>
            <a:ext cx="1079500" cy="10830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787303" y="4297419"/>
            <a:ext cx="3527425" cy="3144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787303" y="4297419"/>
            <a:ext cx="311150" cy="3144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090" name="Group 58"/>
          <p:cNvGrpSpPr/>
          <p:nvPr/>
        </p:nvGrpSpPr>
        <p:grpSpPr bwMode="auto">
          <a:xfrm>
            <a:off x="3624166" y="3095311"/>
            <a:ext cx="263525" cy="276310"/>
            <a:chOff x="2352" y="1832"/>
            <a:chExt cx="166" cy="174"/>
          </a:xfrm>
        </p:grpSpPr>
        <p:sp>
          <p:nvSpPr>
            <p:cNvPr id="44080" name="Freeform 48"/>
            <p:cNvSpPr/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1" name="Freeform 49"/>
            <p:cNvSpPr/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2" name="Freeform 50"/>
            <p:cNvSpPr/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3" name="Freeform 51"/>
            <p:cNvSpPr/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4" name="Freeform 52"/>
            <p:cNvSpPr/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5" name="Freeform 53"/>
            <p:cNvSpPr/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089" name="Group 57"/>
          <p:cNvGrpSpPr/>
          <p:nvPr/>
        </p:nvGrpSpPr>
        <p:grpSpPr bwMode="auto">
          <a:xfrm>
            <a:off x="1214341" y="3095310"/>
            <a:ext cx="276225" cy="273134"/>
            <a:chOff x="834" y="1832"/>
            <a:chExt cx="174" cy="172"/>
          </a:xfrm>
        </p:grpSpPr>
        <p:sp>
          <p:nvSpPr>
            <p:cNvPr id="44086" name="Freeform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7" name="Freeform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088" name="Freeform 56"/>
          <p:cNvSpPr>
            <a:spLocks noEditPoints="1"/>
          </p:cNvSpPr>
          <p:nvPr/>
        </p:nvSpPr>
        <p:spPr bwMode="auto">
          <a:xfrm>
            <a:off x="2412904" y="3136598"/>
            <a:ext cx="276225" cy="190559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774603" y="1316761"/>
            <a:ext cx="3513137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YOUR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GREAT TITLE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HERE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933353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zh-CN" sz="8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130328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zh-CN" sz="8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3335240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zh-CN" sz="8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5" name="Freeform 63"/>
          <p:cNvSpPr>
            <a:spLocks noEditPoints="1"/>
          </p:cNvSpPr>
          <p:nvPr/>
        </p:nvSpPr>
        <p:spPr bwMode="auto">
          <a:xfrm>
            <a:off x="860328" y="4383171"/>
            <a:ext cx="176212" cy="161975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96" name="Rectangle 64"/>
          <p:cNvSpPr>
            <a:spLocks noChangeArrowheads="1"/>
          </p:cNvSpPr>
          <p:nvPr/>
        </p:nvSpPr>
        <p:spPr bwMode="auto">
          <a:xfrm>
            <a:off x="1222279" y="4308534"/>
            <a:ext cx="309244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  <a:endParaRPr lang="zh-CN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097" name="Group 65"/>
          <p:cNvGrpSpPr/>
          <p:nvPr/>
        </p:nvGrpSpPr>
        <p:grpSpPr bwMode="auto">
          <a:xfrm>
            <a:off x="5148263" y="1932108"/>
            <a:ext cx="3384550" cy="2488381"/>
            <a:chOff x="3243" y="1030"/>
            <a:chExt cx="2132" cy="1567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9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85004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研究思路与方法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9881" y="1851670"/>
            <a:ext cx="1694258" cy="16289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311714"/>
            <a:ext cx="1281120" cy="116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案例对比分析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4268788" y="1336459"/>
            <a:ext cx="590550" cy="5875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4268788" y="2222557"/>
            <a:ext cx="590550" cy="589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268788" y="3110244"/>
            <a:ext cx="590550" cy="5891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4268788" y="3997930"/>
            <a:ext cx="590550" cy="5891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5" name="Freeform 31"/>
          <p:cNvSpPr/>
          <p:nvPr/>
        </p:nvSpPr>
        <p:spPr bwMode="auto">
          <a:xfrm>
            <a:off x="4057651" y="1125257"/>
            <a:ext cx="1012825" cy="36730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6" name="Freeform 32"/>
          <p:cNvSpPr/>
          <p:nvPr/>
        </p:nvSpPr>
        <p:spPr bwMode="auto">
          <a:xfrm>
            <a:off x="4968876" y="1433326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7" name="Freeform 33"/>
          <p:cNvSpPr/>
          <p:nvPr/>
        </p:nvSpPr>
        <p:spPr bwMode="auto">
          <a:xfrm>
            <a:off x="3906839" y="2317837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8" name="Freeform 34"/>
          <p:cNvSpPr/>
          <p:nvPr/>
        </p:nvSpPr>
        <p:spPr bwMode="auto">
          <a:xfrm>
            <a:off x="3906839" y="4093209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99" name="Freeform 35"/>
          <p:cNvSpPr/>
          <p:nvPr/>
        </p:nvSpPr>
        <p:spPr bwMode="auto">
          <a:xfrm>
            <a:off x="4968876" y="3205523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314" name="Group 50"/>
          <p:cNvGrpSpPr/>
          <p:nvPr/>
        </p:nvGrpSpPr>
        <p:grpSpPr bwMode="auto">
          <a:xfrm>
            <a:off x="4459288" y="2409939"/>
            <a:ext cx="227012" cy="215967"/>
            <a:chOff x="2809" y="1408"/>
            <a:chExt cx="143" cy="136"/>
          </a:xfrm>
        </p:grpSpPr>
        <p:sp>
          <p:nvSpPr>
            <p:cNvPr id="11300" name="Freeform 36"/>
            <p:cNvSpPr/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1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13" name="Group 49"/>
          <p:cNvGrpSpPr/>
          <p:nvPr/>
        </p:nvGrpSpPr>
        <p:grpSpPr bwMode="auto">
          <a:xfrm>
            <a:off x="4476751" y="1504785"/>
            <a:ext cx="195263" cy="268371"/>
            <a:chOff x="2820" y="838"/>
            <a:chExt cx="123" cy="169"/>
          </a:xfrm>
        </p:grpSpPr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3" name="Freeform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4" name="Freeform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5" name="Freeform 41"/>
            <p:cNvSpPr/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15" name="Group 51"/>
          <p:cNvGrpSpPr/>
          <p:nvPr/>
        </p:nvGrpSpPr>
        <p:grpSpPr bwMode="auto">
          <a:xfrm>
            <a:off x="4446588" y="3318270"/>
            <a:ext cx="215900" cy="174679"/>
            <a:chOff x="2801" y="1980"/>
            <a:chExt cx="136" cy="110"/>
          </a:xfrm>
        </p:grpSpPr>
        <p:sp>
          <p:nvSpPr>
            <p:cNvPr id="11306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7" name="Freeform 43"/>
            <p:cNvSpPr/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16" name="Group 52"/>
          <p:cNvGrpSpPr/>
          <p:nvPr/>
        </p:nvGrpSpPr>
        <p:grpSpPr bwMode="auto">
          <a:xfrm>
            <a:off x="4491038" y="4171021"/>
            <a:ext cx="177800" cy="242962"/>
            <a:chOff x="2829" y="2517"/>
            <a:chExt cx="112" cy="153"/>
          </a:xfrm>
        </p:grpSpPr>
        <p:sp>
          <p:nvSpPr>
            <p:cNvPr id="11308" name="Freeform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435600" y="1338047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435600" y="3108655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73113" y="2235261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773113" y="4005870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FOUR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7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Freeform 21"/>
          <p:cNvSpPr/>
          <p:nvPr/>
        </p:nvSpPr>
        <p:spPr bwMode="auto">
          <a:xfrm>
            <a:off x="3446464" y="3295080"/>
            <a:ext cx="1081087" cy="963909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0" name="Freeform 22"/>
          <p:cNvSpPr/>
          <p:nvPr/>
        </p:nvSpPr>
        <p:spPr bwMode="auto">
          <a:xfrm>
            <a:off x="3244851" y="2308938"/>
            <a:ext cx="746125" cy="124816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1" name="Freeform 23"/>
          <p:cNvSpPr/>
          <p:nvPr/>
        </p:nvSpPr>
        <p:spPr bwMode="auto">
          <a:xfrm>
            <a:off x="4616450" y="3295080"/>
            <a:ext cx="1079500" cy="963909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2792" name="Freeform 24"/>
          <p:cNvSpPr/>
          <p:nvPr/>
        </p:nvSpPr>
        <p:spPr bwMode="auto">
          <a:xfrm>
            <a:off x="3446464" y="1607047"/>
            <a:ext cx="1081087" cy="963910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3" name="Freeform 25"/>
          <p:cNvSpPr/>
          <p:nvPr/>
        </p:nvSpPr>
        <p:spPr bwMode="auto">
          <a:xfrm>
            <a:off x="5153026" y="2308938"/>
            <a:ext cx="746125" cy="124816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4" name="Freeform 26"/>
          <p:cNvSpPr/>
          <p:nvPr/>
        </p:nvSpPr>
        <p:spPr bwMode="auto">
          <a:xfrm>
            <a:off x="4616450" y="1607047"/>
            <a:ext cx="1079500" cy="963910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5" name="Freeform 27"/>
          <p:cNvSpPr>
            <a:spLocks noEditPoints="1"/>
          </p:cNvSpPr>
          <p:nvPr/>
        </p:nvSpPr>
        <p:spPr bwMode="auto">
          <a:xfrm>
            <a:off x="3473451" y="2802803"/>
            <a:ext cx="288925" cy="258842"/>
          </a:xfrm>
          <a:custGeom>
            <a:avLst/>
            <a:gdLst>
              <a:gd name="T0" fmla="*/ 6 w 77"/>
              <a:gd name="T1" fmla="*/ 61 h 69"/>
              <a:gd name="T2" fmla="*/ 4 w 77"/>
              <a:gd name="T3" fmla="*/ 59 h 69"/>
              <a:gd name="T4" fmla="*/ 6 w 77"/>
              <a:gd name="T5" fmla="*/ 58 h 69"/>
              <a:gd name="T6" fmla="*/ 9 w 77"/>
              <a:gd name="T7" fmla="*/ 58 h 69"/>
              <a:gd name="T8" fmla="*/ 9 w 77"/>
              <a:gd name="T9" fmla="*/ 24 h 69"/>
              <a:gd name="T10" fmla="*/ 3 w 77"/>
              <a:gd name="T11" fmla="*/ 24 h 69"/>
              <a:gd name="T12" fmla="*/ 0 w 77"/>
              <a:gd name="T13" fmla="*/ 21 h 69"/>
              <a:gd name="T14" fmla="*/ 2 w 77"/>
              <a:gd name="T15" fmla="*/ 18 h 69"/>
              <a:gd name="T16" fmla="*/ 37 w 77"/>
              <a:gd name="T17" fmla="*/ 0 h 69"/>
              <a:gd name="T18" fmla="*/ 40 w 77"/>
              <a:gd name="T19" fmla="*/ 0 h 69"/>
              <a:gd name="T20" fmla="*/ 75 w 77"/>
              <a:gd name="T21" fmla="*/ 18 h 69"/>
              <a:gd name="T22" fmla="*/ 77 w 77"/>
              <a:gd name="T23" fmla="*/ 22 h 69"/>
              <a:gd name="T24" fmla="*/ 74 w 77"/>
              <a:gd name="T25" fmla="*/ 24 h 69"/>
              <a:gd name="T26" fmla="*/ 74 w 77"/>
              <a:gd name="T27" fmla="*/ 24 h 69"/>
              <a:gd name="T28" fmla="*/ 67 w 77"/>
              <a:gd name="T29" fmla="*/ 24 h 69"/>
              <a:gd name="T30" fmla="*/ 67 w 77"/>
              <a:gd name="T31" fmla="*/ 58 h 69"/>
              <a:gd name="T32" fmla="*/ 71 w 77"/>
              <a:gd name="T33" fmla="*/ 58 h 69"/>
              <a:gd name="T34" fmla="*/ 73 w 77"/>
              <a:gd name="T35" fmla="*/ 59 h 69"/>
              <a:gd name="T36" fmla="*/ 71 w 77"/>
              <a:gd name="T37" fmla="*/ 61 h 69"/>
              <a:gd name="T38" fmla="*/ 6 w 77"/>
              <a:gd name="T39" fmla="*/ 61 h 69"/>
              <a:gd name="T40" fmla="*/ 16 w 77"/>
              <a:gd name="T41" fmla="*/ 24 h 69"/>
              <a:gd name="T42" fmla="*/ 16 w 77"/>
              <a:gd name="T43" fmla="*/ 24 h 69"/>
              <a:gd name="T44" fmla="*/ 16 w 77"/>
              <a:gd name="T45" fmla="*/ 58 h 69"/>
              <a:gd name="T46" fmla="*/ 27 w 77"/>
              <a:gd name="T47" fmla="*/ 58 h 69"/>
              <a:gd name="T48" fmla="*/ 27 w 77"/>
              <a:gd name="T49" fmla="*/ 24 h 69"/>
              <a:gd name="T50" fmla="*/ 16 w 77"/>
              <a:gd name="T51" fmla="*/ 24 h 69"/>
              <a:gd name="T52" fmla="*/ 33 w 77"/>
              <a:gd name="T53" fmla="*/ 24 h 69"/>
              <a:gd name="T54" fmla="*/ 33 w 77"/>
              <a:gd name="T55" fmla="*/ 24 h 69"/>
              <a:gd name="T56" fmla="*/ 33 w 77"/>
              <a:gd name="T57" fmla="*/ 58 h 69"/>
              <a:gd name="T58" fmla="*/ 44 w 77"/>
              <a:gd name="T59" fmla="*/ 58 h 69"/>
              <a:gd name="T60" fmla="*/ 44 w 77"/>
              <a:gd name="T61" fmla="*/ 24 h 69"/>
              <a:gd name="T62" fmla="*/ 33 w 77"/>
              <a:gd name="T63" fmla="*/ 24 h 69"/>
              <a:gd name="T64" fmla="*/ 50 w 77"/>
              <a:gd name="T65" fmla="*/ 24 h 69"/>
              <a:gd name="T66" fmla="*/ 50 w 77"/>
              <a:gd name="T67" fmla="*/ 24 h 69"/>
              <a:gd name="T68" fmla="*/ 50 w 77"/>
              <a:gd name="T69" fmla="*/ 58 h 69"/>
              <a:gd name="T70" fmla="*/ 61 w 77"/>
              <a:gd name="T71" fmla="*/ 58 h 69"/>
              <a:gd name="T72" fmla="*/ 61 w 77"/>
              <a:gd name="T73" fmla="*/ 24 h 69"/>
              <a:gd name="T74" fmla="*/ 50 w 77"/>
              <a:gd name="T75" fmla="*/ 24 h 69"/>
              <a:gd name="T76" fmla="*/ 61 w 77"/>
              <a:gd name="T77" fmla="*/ 17 h 69"/>
              <a:gd name="T78" fmla="*/ 61 w 77"/>
              <a:gd name="T79" fmla="*/ 17 h 69"/>
              <a:gd name="T80" fmla="*/ 38 w 77"/>
              <a:gd name="T81" fmla="*/ 6 h 69"/>
              <a:gd name="T82" fmla="*/ 16 w 77"/>
              <a:gd name="T83" fmla="*/ 17 h 69"/>
              <a:gd name="T84" fmla="*/ 61 w 77"/>
              <a:gd name="T85" fmla="*/ 17 h 69"/>
              <a:gd name="T86" fmla="*/ 3 w 77"/>
              <a:gd name="T87" fmla="*/ 69 h 69"/>
              <a:gd name="T88" fmla="*/ 3 w 77"/>
              <a:gd name="T89" fmla="*/ 69 h 69"/>
              <a:gd name="T90" fmla="*/ 0 w 77"/>
              <a:gd name="T91" fmla="*/ 66 h 69"/>
              <a:gd name="T92" fmla="*/ 3 w 77"/>
              <a:gd name="T93" fmla="*/ 63 h 69"/>
              <a:gd name="T94" fmla="*/ 74 w 77"/>
              <a:gd name="T95" fmla="*/ 63 h 69"/>
              <a:gd name="T96" fmla="*/ 77 w 77"/>
              <a:gd name="T97" fmla="*/ 66 h 69"/>
              <a:gd name="T98" fmla="*/ 74 w 77"/>
              <a:gd name="T99" fmla="*/ 69 h 69"/>
              <a:gd name="T100" fmla="*/ 3 w 77"/>
              <a:gd name="T101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69">
                <a:moveTo>
                  <a:pt x="6" y="61"/>
                </a:moveTo>
                <a:cubicBezTo>
                  <a:pt x="5" y="61"/>
                  <a:pt x="4" y="60"/>
                  <a:pt x="4" y="59"/>
                </a:cubicBezTo>
                <a:cubicBezTo>
                  <a:pt x="4" y="58"/>
                  <a:pt x="5" y="58"/>
                  <a:pt x="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2"/>
                  <a:pt x="0" y="21"/>
                </a:cubicBezTo>
                <a:cubicBezTo>
                  <a:pt x="0" y="19"/>
                  <a:pt x="1" y="18"/>
                  <a:pt x="2" y="18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0"/>
                  <a:pt x="40" y="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9"/>
                  <a:pt x="77" y="20"/>
                  <a:pt x="77" y="22"/>
                </a:cubicBezTo>
                <a:cubicBezTo>
                  <a:pt x="76" y="23"/>
                  <a:pt x="75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58"/>
                  <a:pt x="67" y="58"/>
                  <a:pt x="6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2" y="58"/>
                  <a:pt x="73" y="58"/>
                  <a:pt x="73" y="59"/>
                </a:cubicBezTo>
                <a:cubicBezTo>
                  <a:pt x="73" y="60"/>
                  <a:pt x="72" y="61"/>
                  <a:pt x="71" y="61"/>
                </a:cubicBezTo>
                <a:cubicBezTo>
                  <a:pt x="6" y="61"/>
                  <a:pt x="6" y="61"/>
                  <a:pt x="6" y="61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58"/>
                  <a:pt x="16" y="58"/>
                  <a:pt x="16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24"/>
                  <a:pt x="27" y="24"/>
                  <a:pt x="27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58"/>
                  <a:pt x="33" y="58"/>
                  <a:pt x="3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24"/>
                  <a:pt x="44" y="24"/>
                  <a:pt x="44" y="24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50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50" y="58"/>
                  <a:pt x="50" y="58"/>
                  <a:pt x="50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24"/>
                  <a:pt x="61" y="24"/>
                  <a:pt x="61" y="24"/>
                </a:cubicBezTo>
                <a:cubicBezTo>
                  <a:pt x="50" y="24"/>
                  <a:pt x="50" y="24"/>
                  <a:pt x="50" y="24"/>
                </a:cubicBezTo>
                <a:close/>
                <a:moveTo>
                  <a:pt x="61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17"/>
                  <a:pt x="16" y="17"/>
                  <a:pt x="16" y="17"/>
                </a:cubicBezTo>
                <a:cubicBezTo>
                  <a:pt x="61" y="17"/>
                  <a:pt x="61" y="17"/>
                  <a:pt x="61" y="17"/>
                </a:cubicBezTo>
                <a:close/>
                <a:moveTo>
                  <a:pt x="3" y="69"/>
                </a:moveTo>
                <a:cubicBezTo>
                  <a:pt x="3" y="69"/>
                  <a:pt x="3" y="69"/>
                  <a:pt x="3" y="69"/>
                </a:cubicBezTo>
                <a:cubicBezTo>
                  <a:pt x="1" y="69"/>
                  <a:pt x="0" y="68"/>
                  <a:pt x="0" y="66"/>
                </a:cubicBezTo>
                <a:cubicBezTo>
                  <a:pt x="0" y="64"/>
                  <a:pt x="1" y="63"/>
                  <a:pt x="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6" y="63"/>
                  <a:pt x="77" y="64"/>
                  <a:pt x="77" y="66"/>
                </a:cubicBezTo>
                <a:cubicBezTo>
                  <a:pt x="77" y="68"/>
                  <a:pt x="76" y="69"/>
                  <a:pt x="74" y="69"/>
                </a:cubicBezTo>
                <a:cubicBezTo>
                  <a:pt x="3" y="69"/>
                  <a:pt x="3" y="69"/>
                  <a:pt x="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6" name="Freeform 28"/>
          <p:cNvSpPr>
            <a:spLocks noEditPoints="1"/>
          </p:cNvSpPr>
          <p:nvPr/>
        </p:nvSpPr>
        <p:spPr bwMode="auto">
          <a:xfrm>
            <a:off x="5411788" y="2785335"/>
            <a:ext cx="228600" cy="295366"/>
          </a:xfrm>
          <a:custGeom>
            <a:avLst/>
            <a:gdLst>
              <a:gd name="T0" fmla="*/ 41 w 61"/>
              <a:gd name="T1" fmla="*/ 29 h 79"/>
              <a:gd name="T2" fmla="*/ 31 w 61"/>
              <a:gd name="T3" fmla="*/ 33 h 79"/>
              <a:gd name="T4" fmla="*/ 25 w 61"/>
              <a:gd name="T5" fmla="*/ 32 h 79"/>
              <a:gd name="T6" fmla="*/ 21 w 61"/>
              <a:gd name="T7" fmla="*/ 29 h 79"/>
              <a:gd name="T8" fmla="*/ 18 w 61"/>
              <a:gd name="T9" fmla="*/ 29 h 79"/>
              <a:gd name="T10" fmla="*/ 18 w 61"/>
              <a:gd name="T11" fmla="*/ 31 h 79"/>
              <a:gd name="T12" fmla="*/ 24 w 61"/>
              <a:gd name="T13" fmla="*/ 35 h 79"/>
              <a:gd name="T14" fmla="*/ 31 w 61"/>
              <a:gd name="T15" fmla="*/ 37 h 79"/>
              <a:gd name="T16" fmla="*/ 43 w 61"/>
              <a:gd name="T17" fmla="*/ 31 h 79"/>
              <a:gd name="T18" fmla="*/ 43 w 61"/>
              <a:gd name="T19" fmla="*/ 29 h 79"/>
              <a:gd name="T20" fmla="*/ 41 w 61"/>
              <a:gd name="T21" fmla="*/ 29 h 79"/>
              <a:gd name="T22" fmla="*/ 45 w 61"/>
              <a:gd name="T23" fmla="*/ 69 h 79"/>
              <a:gd name="T24" fmla="*/ 45 w 61"/>
              <a:gd name="T25" fmla="*/ 69 h 79"/>
              <a:gd name="T26" fmla="*/ 16 w 61"/>
              <a:gd name="T27" fmla="*/ 69 h 79"/>
              <a:gd name="T28" fmla="*/ 14 w 61"/>
              <a:gd name="T29" fmla="*/ 71 h 79"/>
              <a:gd name="T30" fmla="*/ 16 w 61"/>
              <a:gd name="T31" fmla="*/ 73 h 79"/>
              <a:gd name="T32" fmla="*/ 45 w 61"/>
              <a:gd name="T33" fmla="*/ 73 h 79"/>
              <a:gd name="T34" fmla="*/ 47 w 61"/>
              <a:gd name="T35" fmla="*/ 71 h 79"/>
              <a:gd name="T36" fmla="*/ 45 w 61"/>
              <a:gd name="T37" fmla="*/ 69 h 79"/>
              <a:gd name="T38" fmla="*/ 61 w 61"/>
              <a:gd name="T39" fmla="*/ 30 h 79"/>
              <a:gd name="T40" fmla="*/ 61 w 61"/>
              <a:gd name="T41" fmla="*/ 30 h 79"/>
              <a:gd name="T42" fmla="*/ 52 w 61"/>
              <a:gd name="T43" fmla="*/ 9 h 79"/>
              <a:gd name="T44" fmla="*/ 31 w 61"/>
              <a:gd name="T45" fmla="*/ 0 h 79"/>
              <a:gd name="T46" fmla="*/ 9 w 61"/>
              <a:gd name="T47" fmla="*/ 9 h 79"/>
              <a:gd name="T48" fmla="*/ 0 w 61"/>
              <a:gd name="T49" fmla="*/ 30 h 79"/>
              <a:gd name="T50" fmla="*/ 4 w 61"/>
              <a:gd name="T51" fmla="*/ 46 h 79"/>
              <a:gd name="T52" fmla="*/ 4 w 61"/>
              <a:gd name="T53" fmla="*/ 46 h 79"/>
              <a:gd name="T54" fmla="*/ 13 w 61"/>
              <a:gd name="T55" fmla="*/ 56 h 79"/>
              <a:gd name="T56" fmla="*/ 13 w 61"/>
              <a:gd name="T57" fmla="*/ 64 h 79"/>
              <a:gd name="T58" fmla="*/ 16 w 61"/>
              <a:gd name="T59" fmla="*/ 67 h 79"/>
              <a:gd name="T60" fmla="*/ 45 w 61"/>
              <a:gd name="T61" fmla="*/ 67 h 79"/>
              <a:gd name="T62" fmla="*/ 48 w 61"/>
              <a:gd name="T63" fmla="*/ 64 h 79"/>
              <a:gd name="T64" fmla="*/ 48 w 61"/>
              <a:gd name="T65" fmla="*/ 56 h 79"/>
              <a:gd name="T66" fmla="*/ 57 w 61"/>
              <a:gd name="T67" fmla="*/ 46 h 79"/>
              <a:gd name="T68" fmla="*/ 57 w 61"/>
              <a:gd name="T69" fmla="*/ 46 h 79"/>
              <a:gd name="T70" fmla="*/ 61 w 61"/>
              <a:gd name="T71" fmla="*/ 30 h 79"/>
              <a:gd name="T72" fmla="*/ 52 w 61"/>
              <a:gd name="T73" fmla="*/ 42 h 79"/>
              <a:gd name="T74" fmla="*/ 52 w 61"/>
              <a:gd name="T75" fmla="*/ 42 h 79"/>
              <a:gd name="T76" fmla="*/ 52 w 61"/>
              <a:gd name="T77" fmla="*/ 42 h 79"/>
              <a:gd name="T78" fmla="*/ 52 w 61"/>
              <a:gd name="T79" fmla="*/ 42 h 79"/>
              <a:gd name="T80" fmla="*/ 43 w 61"/>
              <a:gd name="T81" fmla="*/ 51 h 79"/>
              <a:gd name="T82" fmla="*/ 42 w 61"/>
              <a:gd name="T83" fmla="*/ 54 h 79"/>
              <a:gd name="T84" fmla="*/ 42 w 61"/>
              <a:gd name="T85" fmla="*/ 54 h 79"/>
              <a:gd name="T86" fmla="*/ 42 w 61"/>
              <a:gd name="T87" fmla="*/ 61 h 79"/>
              <a:gd name="T88" fmla="*/ 19 w 61"/>
              <a:gd name="T89" fmla="*/ 61 h 79"/>
              <a:gd name="T90" fmla="*/ 19 w 61"/>
              <a:gd name="T91" fmla="*/ 54 h 79"/>
              <a:gd name="T92" fmla="*/ 18 w 61"/>
              <a:gd name="T93" fmla="*/ 51 h 79"/>
              <a:gd name="T94" fmla="*/ 9 w 61"/>
              <a:gd name="T95" fmla="*/ 42 h 79"/>
              <a:gd name="T96" fmla="*/ 9 w 61"/>
              <a:gd name="T97" fmla="*/ 42 h 79"/>
              <a:gd name="T98" fmla="*/ 6 w 61"/>
              <a:gd name="T99" fmla="*/ 30 h 79"/>
              <a:gd name="T100" fmla="*/ 13 w 61"/>
              <a:gd name="T101" fmla="*/ 13 h 79"/>
              <a:gd name="T102" fmla="*/ 31 w 61"/>
              <a:gd name="T103" fmla="*/ 6 h 79"/>
              <a:gd name="T104" fmla="*/ 48 w 61"/>
              <a:gd name="T105" fmla="*/ 13 h 79"/>
              <a:gd name="T106" fmla="*/ 55 w 61"/>
              <a:gd name="T107" fmla="*/ 30 h 79"/>
              <a:gd name="T108" fmla="*/ 52 w 61"/>
              <a:gd name="T109" fmla="*/ 42 h 79"/>
              <a:gd name="T110" fmla="*/ 39 w 61"/>
              <a:gd name="T111" fmla="*/ 76 h 79"/>
              <a:gd name="T112" fmla="*/ 39 w 61"/>
              <a:gd name="T113" fmla="*/ 76 h 79"/>
              <a:gd name="T114" fmla="*/ 22 w 61"/>
              <a:gd name="T115" fmla="*/ 76 h 79"/>
              <a:gd name="T116" fmla="*/ 20 w 61"/>
              <a:gd name="T117" fmla="*/ 78 h 79"/>
              <a:gd name="T118" fmla="*/ 22 w 61"/>
              <a:gd name="T119" fmla="*/ 79 h 79"/>
              <a:gd name="T120" fmla="*/ 39 w 61"/>
              <a:gd name="T121" fmla="*/ 79 h 79"/>
              <a:gd name="T122" fmla="*/ 41 w 61"/>
              <a:gd name="T123" fmla="*/ 78 h 79"/>
              <a:gd name="T124" fmla="*/ 39 w 61"/>
              <a:gd name="T125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" h="79">
                <a:moveTo>
                  <a:pt x="41" y="29"/>
                </a:moveTo>
                <a:cubicBezTo>
                  <a:pt x="38" y="31"/>
                  <a:pt x="34" y="33"/>
                  <a:pt x="31" y="33"/>
                </a:cubicBezTo>
                <a:cubicBezTo>
                  <a:pt x="29" y="33"/>
                  <a:pt x="27" y="32"/>
                  <a:pt x="25" y="32"/>
                </a:cubicBezTo>
                <a:cubicBezTo>
                  <a:pt x="24" y="31"/>
                  <a:pt x="22" y="30"/>
                  <a:pt x="21" y="29"/>
                </a:cubicBezTo>
                <a:cubicBezTo>
                  <a:pt x="20" y="28"/>
                  <a:pt x="19" y="28"/>
                  <a:pt x="18" y="29"/>
                </a:cubicBezTo>
                <a:cubicBezTo>
                  <a:pt x="17" y="29"/>
                  <a:pt x="17" y="31"/>
                  <a:pt x="18" y="31"/>
                </a:cubicBezTo>
                <a:cubicBezTo>
                  <a:pt x="20" y="33"/>
                  <a:pt x="22" y="34"/>
                  <a:pt x="24" y="35"/>
                </a:cubicBezTo>
                <a:cubicBezTo>
                  <a:pt x="26" y="36"/>
                  <a:pt x="28" y="37"/>
                  <a:pt x="31" y="37"/>
                </a:cubicBezTo>
                <a:cubicBezTo>
                  <a:pt x="36" y="37"/>
                  <a:pt x="40" y="35"/>
                  <a:pt x="43" y="31"/>
                </a:cubicBezTo>
                <a:cubicBezTo>
                  <a:pt x="44" y="31"/>
                  <a:pt x="44" y="29"/>
                  <a:pt x="43" y="29"/>
                </a:cubicBezTo>
                <a:cubicBezTo>
                  <a:pt x="42" y="28"/>
                  <a:pt x="41" y="28"/>
                  <a:pt x="41" y="29"/>
                </a:cubicBezTo>
                <a:close/>
                <a:moveTo>
                  <a:pt x="45" y="69"/>
                </a:moveTo>
                <a:cubicBezTo>
                  <a:pt x="45" y="69"/>
                  <a:pt x="45" y="69"/>
                  <a:pt x="4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4" y="72"/>
                  <a:pt x="15" y="73"/>
                  <a:pt x="1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1"/>
                </a:cubicBezTo>
                <a:cubicBezTo>
                  <a:pt x="47" y="70"/>
                  <a:pt x="46" y="69"/>
                  <a:pt x="45" y="69"/>
                </a:cubicBezTo>
                <a:close/>
                <a:moveTo>
                  <a:pt x="61" y="30"/>
                </a:moveTo>
                <a:cubicBezTo>
                  <a:pt x="61" y="30"/>
                  <a:pt x="61" y="30"/>
                  <a:pt x="61" y="30"/>
                </a:cubicBezTo>
                <a:cubicBezTo>
                  <a:pt x="61" y="22"/>
                  <a:pt x="58" y="14"/>
                  <a:pt x="52" y="9"/>
                </a:cubicBezTo>
                <a:cubicBezTo>
                  <a:pt x="47" y="3"/>
                  <a:pt x="39" y="0"/>
                  <a:pt x="31" y="0"/>
                </a:cubicBezTo>
                <a:cubicBezTo>
                  <a:pt x="22" y="0"/>
                  <a:pt x="14" y="3"/>
                  <a:pt x="9" y="9"/>
                </a:cubicBezTo>
                <a:cubicBezTo>
                  <a:pt x="3" y="14"/>
                  <a:pt x="0" y="22"/>
                  <a:pt x="0" y="30"/>
                </a:cubicBezTo>
                <a:cubicBezTo>
                  <a:pt x="0" y="36"/>
                  <a:pt x="1" y="41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50"/>
                  <a:pt x="9" y="53"/>
                  <a:pt x="13" y="5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6"/>
                  <a:pt x="15" y="67"/>
                  <a:pt x="16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7" y="67"/>
                  <a:pt x="48" y="66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5" y="50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1"/>
                  <a:pt x="61" y="36"/>
                  <a:pt x="61" y="30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6"/>
                  <a:pt x="47" y="49"/>
                  <a:pt x="43" y="51"/>
                </a:cubicBezTo>
                <a:cubicBezTo>
                  <a:pt x="42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61"/>
                  <a:pt x="42" y="61"/>
                  <a:pt x="42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2"/>
                  <a:pt x="18" y="51"/>
                </a:cubicBezTo>
                <a:cubicBezTo>
                  <a:pt x="14" y="49"/>
                  <a:pt x="11" y="46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39"/>
                  <a:pt x="6" y="35"/>
                  <a:pt x="6" y="30"/>
                </a:cubicBezTo>
                <a:cubicBezTo>
                  <a:pt x="6" y="24"/>
                  <a:pt x="9" y="17"/>
                  <a:pt x="13" y="13"/>
                </a:cubicBezTo>
                <a:cubicBezTo>
                  <a:pt x="18" y="9"/>
                  <a:pt x="24" y="6"/>
                  <a:pt x="31" y="6"/>
                </a:cubicBezTo>
                <a:cubicBezTo>
                  <a:pt x="37" y="6"/>
                  <a:pt x="43" y="9"/>
                  <a:pt x="48" y="13"/>
                </a:cubicBezTo>
                <a:cubicBezTo>
                  <a:pt x="52" y="17"/>
                  <a:pt x="55" y="24"/>
                  <a:pt x="55" y="30"/>
                </a:cubicBezTo>
                <a:cubicBezTo>
                  <a:pt x="55" y="35"/>
                  <a:pt x="54" y="39"/>
                  <a:pt x="52" y="4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0" y="77"/>
                  <a:pt x="20" y="78"/>
                </a:cubicBezTo>
                <a:cubicBezTo>
                  <a:pt x="20" y="79"/>
                  <a:pt x="21" y="79"/>
                  <a:pt x="22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40" y="79"/>
                  <a:pt x="41" y="79"/>
                  <a:pt x="41" y="78"/>
                </a:cubicBezTo>
                <a:cubicBezTo>
                  <a:pt x="41" y="77"/>
                  <a:pt x="40" y="76"/>
                  <a:pt x="39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7" name="Freeform 29"/>
          <p:cNvSpPr>
            <a:spLocks noEditPoints="1"/>
          </p:cNvSpPr>
          <p:nvPr/>
        </p:nvSpPr>
        <p:spPr bwMode="auto">
          <a:xfrm>
            <a:off x="3933825" y="1937348"/>
            <a:ext cx="304800" cy="303307"/>
          </a:xfrm>
          <a:custGeom>
            <a:avLst/>
            <a:gdLst>
              <a:gd name="T0" fmla="*/ 35 w 81"/>
              <a:gd name="T1" fmla="*/ 26 h 81"/>
              <a:gd name="T2" fmla="*/ 39 w 81"/>
              <a:gd name="T3" fmla="*/ 15 h 81"/>
              <a:gd name="T4" fmla="*/ 45 w 81"/>
              <a:gd name="T5" fmla="*/ 10 h 81"/>
              <a:gd name="T6" fmla="*/ 56 w 81"/>
              <a:gd name="T7" fmla="*/ 1 h 81"/>
              <a:gd name="T8" fmla="*/ 71 w 81"/>
              <a:gd name="T9" fmla="*/ 4 h 81"/>
              <a:gd name="T10" fmla="*/ 74 w 81"/>
              <a:gd name="T11" fmla="*/ 7 h 81"/>
              <a:gd name="T12" fmla="*/ 80 w 81"/>
              <a:gd name="T13" fmla="*/ 14 h 81"/>
              <a:gd name="T14" fmla="*/ 77 w 81"/>
              <a:gd name="T15" fmla="*/ 30 h 81"/>
              <a:gd name="T16" fmla="*/ 65 w 81"/>
              <a:gd name="T17" fmla="*/ 41 h 81"/>
              <a:gd name="T18" fmla="*/ 52 w 81"/>
              <a:gd name="T19" fmla="*/ 42 h 81"/>
              <a:gd name="T20" fmla="*/ 61 w 81"/>
              <a:gd name="T21" fmla="*/ 37 h 81"/>
              <a:gd name="T22" fmla="*/ 66 w 81"/>
              <a:gd name="T23" fmla="*/ 31 h 81"/>
              <a:gd name="T24" fmla="*/ 74 w 81"/>
              <a:gd name="T25" fmla="*/ 20 h 81"/>
              <a:gd name="T26" fmla="*/ 72 w 81"/>
              <a:gd name="T27" fmla="*/ 14 h 81"/>
              <a:gd name="T28" fmla="*/ 67 w 81"/>
              <a:gd name="T29" fmla="*/ 9 h 81"/>
              <a:gd name="T30" fmla="*/ 61 w 81"/>
              <a:gd name="T31" fmla="*/ 6 h 81"/>
              <a:gd name="T32" fmla="*/ 55 w 81"/>
              <a:gd name="T33" fmla="*/ 8 h 81"/>
              <a:gd name="T34" fmla="*/ 50 w 81"/>
              <a:gd name="T35" fmla="*/ 14 h 81"/>
              <a:gd name="T36" fmla="*/ 42 w 81"/>
              <a:gd name="T37" fmla="*/ 22 h 81"/>
              <a:gd name="T38" fmla="*/ 60 w 81"/>
              <a:gd name="T39" fmla="*/ 53 h 81"/>
              <a:gd name="T40" fmla="*/ 70 w 81"/>
              <a:gd name="T41" fmla="*/ 49 h 81"/>
              <a:gd name="T42" fmla="*/ 60 w 81"/>
              <a:gd name="T43" fmla="*/ 53 h 81"/>
              <a:gd name="T44" fmla="*/ 24 w 81"/>
              <a:gd name="T45" fmla="*/ 24 h 81"/>
              <a:gd name="T46" fmla="*/ 15 w 81"/>
              <a:gd name="T47" fmla="*/ 15 h 81"/>
              <a:gd name="T48" fmla="*/ 56 w 81"/>
              <a:gd name="T49" fmla="*/ 59 h 81"/>
              <a:gd name="T50" fmla="*/ 59 w 81"/>
              <a:gd name="T51" fmla="*/ 56 h 81"/>
              <a:gd name="T52" fmla="*/ 63 w 81"/>
              <a:gd name="T53" fmla="*/ 66 h 81"/>
              <a:gd name="T54" fmla="*/ 31 w 81"/>
              <a:gd name="T55" fmla="*/ 20 h 81"/>
              <a:gd name="T56" fmla="*/ 28 w 81"/>
              <a:gd name="T57" fmla="*/ 10 h 81"/>
              <a:gd name="T58" fmla="*/ 31 w 81"/>
              <a:gd name="T59" fmla="*/ 20 h 81"/>
              <a:gd name="T60" fmla="*/ 51 w 81"/>
              <a:gd name="T61" fmla="*/ 58 h 81"/>
              <a:gd name="T62" fmla="*/ 51 w 81"/>
              <a:gd name="T63" fmla="*/ 72 h 81"/>
              <a:gd name="T64" fmla="*/ 20 w 81"/>
              <a:gd name="T65" fmla="*/ 28 h 81"/>
              <a:gd name="T66" fmla="*/ 20 w 81"/>
              <a:gd name="T67" fmla="*/ 32 h 81"/>
              <a:gd name="T68" fmla="*/ 10 w 81"/>
              <a:gd name="T69" fmla="*/ 28 h 81"/>
              <a:gd name="T70" fmla="*/ 39 w 81"/>
              <a:gd name="T71" fmla="*/ 55 h 81"/>
              <a:gd name="T72" fmla="*/ 31 w 81"/>
              <a:gd name="T73" fmla="*/ 67 h 81"/>
              <a:gd name="T74" fmla="*/ 25 w 81"/>
              <a:gd name="T75" fmla="*/ 72 h 81"/>
              <a:gd name="T76" fmla="*/ 16 w 81"/>
              <a:gd name="T77" fmla="*/ 74 h 81"/>
              <a:gd name="T78" fmla="*/ 14 w 81"/>
              <a:gd name="T79" fmla="*/ 72 h 81"/>
              <a:gd name="T80" fmla="*/ 8 w 81"/>
              <a:gd name="T81" fmla="*/ 67 h 81"/>
              <a:gd name="T82" fmla="*/ 6 w 81"/>
              <a:gd name="T83" fmla="*/ 58 h 81"/>
              <a:gd name="T84" fmla="*/ 20 w 81"/>
              <a:gd name="T85" fmla="*/ 44 h 81"/>
              <a:gd name="T86" fmla="*/ 25 w 81"/>
              <a:gd name="T87" fmla="*/ 42 h 81"/>
              <a:gd name="T88" fmla="*/ 20 w 81"/>
              <a:gd name="T89" fmla="*/ 37 h 81"/>
              <a:gd name="T90" fmla="*/ 10 w 81"/>
              <a:gd name="T91" fmla="*/ 45 h 81"/>
              <a:gd name="T92" fmla="*/ 0 w 81"/>
              <a:gd name="T93" fmla="*/ 61 h 81"/>
              <a:gd name="T94" fmla="*/ 4 w 81"/>
              <a:gd name="T95" fmla="*/ 71 h 81"/>
              <a:gd name="T96" fmla="*/ 9 w 81"/>
              <a:gd name="T97" fmla="*/ 77 h 81"/>
              <a:gd name="T98" fmla="*/ 25 w 81"/>
              <a:gd name="T99" fmla="*/ 80 h 81"/>
              <a:gd name="T100" fmla="*/ 35 w 81"/>
              <a:gd name="T101" fmla="*/ 71 h 81"/>
              <a:gd name="T102" fmla="*/ 44 w 81"/>
              <a:gd name="T103" fmla="*/ 61 h 81"/>
              <a:gd name="T104" fmla="*/ 39 w 81"/>
              <a:gd name="T105" fmla="*/ 5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" h="81">
                <a:moveTo>
                  <a:pt x="41" y="26"/>
                </a:moveTo>
                <a:cubicBezTo>
                  <a:pt x="41" y="27"/>
                  <a:pt x="40" y="29"/>
                  <a:pt x="38" y="29"/>
                </a:cubicBezTo>
                <a:cubicBezTo>
                  <a:pt x="37" y="29"/>
                  <a:pt x="35" y="27"/>
                  <a:pt x="35" y="26"/>
                </a:cubicBezTo>
                <a:cubicBezTo>
                  <a:pt x="35" y="24"/>
                  <a:pt x="36" y="22"/>
                  <a:pt x="36" y="20"/>
                </a:cubicBezTo>
                <a:cubicBezTo>
                  <a:pt x="37" y="18"/>
                  <a:pt x="38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2" y="3"/>
                  <a:pt x="54" y="2"/>
                  <a:pt x="56" y="1"/>
                </a:cubicBezTo>
                <a:cubicBezTo>
                  <a:pt x="57" y="0"/>
                  <a:pt x="59" y="0"/>
                  <a:pt x="61" y="0"/>
                </a:cubicBezTo>
                <a:cubicBezTo>
                  <a:pt x="63" y="0"/>
                  <a:pt x="65" y="0"/>
                  <a:pt x="67" y="1"/>
                </a:cubicBezTo>
                <a:cubicBezTo>
                  <a:pt x="68" y="2"/>
                  <a:pt x="70" y="3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10"/>
                  <a:pt x="77" y="10"/>
                  <a:pt x="77" y="10"/>
                </a:cubicBezTo>
                <a:cubicBezTo>
                  <a:pt x="78" y="11"/>
                  <a:pt x="79" y="12"/>
                  <a:pt x="80" y="14"/>
                </a:cubicBezTo>
                <a:cubicBezTo>
                  <a:pt x="80" y="16"/>
                  <a:pt x="81" y="18"/>
                  <a:pt x="81" y="20"/>
                </a:cubicBezTo>
                <a:cubicBezTo>
                  <a:pt x="81" y="21"/>
                  <a:pt x="80" y="23"/>
                  <a:pt x="80" y="25"/>
                </a:cubicBezTo>
                <a:cubicBezTo>
                  <a:pt x="79" y="27"/>
                  <a:pt x="78" y="28"/>
                  <a:pt x="77" y="30"/>
                </a:cubicBezTo>
                <a:cubicBezTo>
                  <a:pt x="71" y="35"/>
                  <a:pt x="71" y="35"/>
                  <a:pt x="71" y="35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43"/>
                  <a:pt x="62" y="44"/>
                  <a:pt x="60" y="44"/>
                </a:cubicBezTo>
                <a:cubicBezTo>
                  <a:pt x="59" y="45"/>
                  <a:pt x="57" y="45"/>
                  <a:pt x="55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0"/>
                  <a:pt x="53" y="39"/>
                  <a:pt x="55" y="39"/>
                </a:cubicBezTo>
                <a:cubicBezTo>
                  <a:pt x="56" y="39"/>
                  <a:pt x="57" y="39"/>
                  <a:pt x="58" y="38"/>
                </a:cubicBezTo>
                <a:cubicBezTo>
                  <a:pt x="59" y="38"/>
                  <a:pt x="60" y="38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4" y="24"/>
                  <a:pt x="74" y="23"/>
                </a:cubicBezTo>
                <a:cubicBezTo>
                  <a:pt x="74" y="22"/>
                  <a:pt x="74" y="21"/>
                  <a:pt x="74" y="20"/>
                </a:cubicBezTo>
                <a:cubicBezTo>
                  <a:pt x="74" y="18"/>
                  <a:pt x="74" y="17"/>
                  <a:pt x="74" y="16"/>
                </a:cubicBezTo>
                <a:cubicBezTo>
                  <a:pt x="74" y="15"/>
                  <a:pt x="73" y="15"/>
                  <a:pt x="72" y="14"/>
                </a:cubicBezTo>
                <a:cubicBezTo>
                  <a:pt x="72" y="14"/>
                  <a:pt x="72" y="14"/>
                  <a:pt x="72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8"/>
                  <a:pt x="67" y="8"/>
                  <a:pt x="67" y="8"/>
                </a:cubicBezTo>
                <a:cubicBezTo>
                  <a:pt x="66" y="8"/>
                  <a:pt x="65" y="7"/>
                  <a:pt x="64" y="7"/>
                </a:cubicBezTo>
                <a:cubicBezTo>
                  <a:pt x="63" y="6"/>
                  <a:pt x="62" y="6"/>
                  <a:pt x="61" y="6"/>
                </a:cubicBezTo>
                <a:cubicBezTo>
                  <a:pt x="60" y="6"/>
                  <a:pt x="59" y="6"/>
                  <a:pt x="58" y="7"/>
                </a:cubicBezTo>
                <a:cubicBezTo>
                  <a:pt x="57" y="7"/>
                  <a:pt x="56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1"/>
                  <a:pt x="42" y="22"/>
                  <a:pt x="42" y="22"/>
                </a:cubicBezTo>
                <a:cubicBezTo>
                  <a:pt x="42" y="23"/>
                  <a:pt x="41" y="25"/>
                  <a:pt x="41" y="26"/>
                </a:cubicBezTo>
                <a:close/>
                <a:moveTo>
                  <a:pt x="60" y="53"/>
                </a:moveTo>
                <a:cubicBezTo>
                  <a:pt x="60" y="53"/>
                  <a:pt x="60" y="53"/>
                  <a:pt x="60" y="53"/>
                </a:cubicBezTo>
                <a:cubicBezTo>
                  <a:pt x="59" y="53"/>
                  <a:pt x="58" y="52"/>
                  <a:pt x="58" y="51"/>
                </a:cubicBezTo>
                <a:cubicBezTo>
                  <a:pt x="58" y="50"/>
                  <a:pt x="59" y="49"/>
                  <a:pt x="6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1" y="49"/>
                  <a:pt x="72" y="50"/>
                  <a:pt x="72" y="51"/>
                </a:cubicBezTo>
                <a:cubicBezTo>
                  <a:pt x="72" y="52"/>
                  <a:pt x="71" y="53"/>
                  <a:pt x="70" y="53"/>
                </a:cubicBezTo>
                <a:cubicBezTo>
                  <a:pt x="60" y="53"/>
                  <a:pt x="60" y="53"/>
                  <a:pt x="60" y="53"/>
                </a:cubicBezTo>
                <a:close/>
                <a:moveTo>
                  <a:pt x="24" y="22"/>
                </a:moveTo>
                <a:cubicBezTo>
                  <a:pt x="24" y="22"/>
                  <a:pt x="24" y="22"/>
                  <a:pt x="24" y="22"/>
                </a:cubicBezTo>
                <a:cubicBezTo>
                  <a:pt x="25" y="23"/>
                  <a:pt x="25" y="24"/>
                  <a:pt x="24" y="24"/>
                </a:cubicBezTo>
                <a:cubicBezTo>
                  <a:pt x="24" y="25"/>
                  <a:pt x="22" y="25"/>
                  <a:pt x="22" y="24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5"/>
                  <a:pt x="15" y="15"/>
                </a:cubicBezTo>
                <a:cubicBezTo>
                  <a:pt x="15" y="14"/>
                  <a:pt x="16" y="14"/>
                  <a:pt x="17" y="15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5" y="58"/>
                  <a:pt x="55" y="57"/>
                  <a:pt x="56" y="56"/>
                </a:cubicBezTo>
                <a:cubicBezTo>
                  <a:pt x="57" y="55"/>
                  <a:pt x="58" y="55"/>
                  <a:pt x="59" y="56"/>
                </a:cubicBezTo>
                <a:cubicBezTo>
                  <a:pt x="66" y="63"/>
                  <a:pt x="66" y="63"/>
                  <a:pt x="66" y="63"/>
                </a:cubicBezTo>
                <a:cubicBezTo>
                  <a:pt x="67" y="64"/>
                  <a:pt x="67" y="65"/>
                  <a:pt x="66" y="66"/>
                </a:cubicBezTo>
                <a:cubicBezTo>
                  <a:pt x="65" y="67"/>
                  <a:pt x="64" y="67"/>
                  <a:pt x="63" y="66"/>
                </a:cubicBezTo>
                <a:cubicBezTo>
                  <a:pt x="56" y="59"/>
                  <a:pt x="56" y="59"/>
                  <a:pt x="56" y="59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2"/>
                  <a:pt x="30" y="22"/>
                </a:cubicBezTo>
                <a:cubicBezTo>
                  <a:pt x="29" y="22"/>
                  <a:pt x="28" y="21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9" y="9"/>
                  <a:pt x="30" y="9"/>
                </a:cubicBezTo>
                <a:cubicBezTo>
                  <a:pt x="31" y="9"/>
                  <a:pt x="31" y="9"/>
                  <a:pt x="31" y="10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49" y="60"/>
                </a:moveTo>
                <a:cubicBezTo>
                  <a:pt x="49" y="60"/>
                  <a:pt x="49" y="60"/>
                  <a:pt x="49" y="60"/>
                </a:cubicBezTo>
                <a:cubicBezTo>
                  <a:pt x="49" y="59"/>
                  <a:pt x="50" y="58"/>
                  <a:pt x="51" y="58"/>
                </a:cubicBezTo>
                <a:cubicBezTo>
                  <a:pt x="52" y="58"/>
                  <a:pt x="53" y="59"/>
                  <a:pt x="53" y="6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1"/>
                  <a:pt x="52" y="72"/>
                  <a:pt x="51" y="72"/>
                </a:cubicBezTo>
                <a:cubicBezTo>
                  <a:pt x="50" y="72"/>
                  <a:pt x="49" y="71"/>
                  <a:pt x="49" y="70"/>
                </a:cubicBezTo>
                <a:cubicBezTo>
                  <a:pt x="49" y="60"/>
                  <a:pt x="49" y="60"/>
                  <a:pt x="49" y="60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1"/>
                  <a:pt x="21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8" y="31"/>
                  <a:pt x="8" y="30"/>
                </a:cubicBezTo>
                <a:cubicBezTo>
                  <a:pt x="8" y="29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7"/>
                  <a:pt x="38" y="58"/>
                </a:cubicBezTo>
                <a:cubicBezTo>
                  <a:pt x="38" y="59"/>
                  <a:pt x="37" y="60"/>
                  <a:pt x="37" y="61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4" y="73"/>
                  <a:pt x="23" y="74"/>
                  <a:pt x="23" y="74"/>
                </a:cubicBezTo>
                <a:cubicBezTo>
                  <a:pt x="21" y="74"/>
                  <a:pt x="20" y="75"/>
                  <a:pt x="19" y="75"/>
                </a:cubicBezTo>
                <a:cubicBezTo>
                  <a:pt x="18" y="75"/>
                  <a:pt x="17" y="74"/>
                  <a:pt x="16" y="74"/>
                </a:cubicBezTo>
                <a:cubicBezTo>
                  <a:pt x="15" y="74"/>
                  <a:pt x="14" y="73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6"/>
                  <a:pt x="7" y="65"/>
                  <a:pt x="6" y="64"/>
                </a:cubicBezTo>
                <a:cubicBezTo>
                  <a:pt x="6" y="63"/>
                  <a:pt x="6" y="62"/>
                  <a:pt x="6" y="61"/>
                </a:cubicBezTo>
                <a:cubicBezTo>
                  <a:pt x="6" y="60"/>
                  <a:pt x="6" y="59"/>
                  <a:pt x="6" y="58"/>
                </a:cubicBezTo>
                <a:cubicBezTo>
                  <a:pt x="7" y="57"/>
                  <a:pt x="7" y="56"/>
                  <a:pt x="8" y="55"/>
                </a:cubicBezTo>
                <a:cubicBezTo>
                  <a:pt x="14" y="50"/>
                  <a:pt x="14" y="50"/>
                  <a:pt x="14" y="50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3"/>
                  <a:pt x="21" y="43"/>
                  <a:pt x="22" y="42"/>
                </a:cubicBezTo>
                <a:cubicBezTo>
                  <a:pt x="23" y="42"/>
                  <a:pt x="24" y="42"/>
                  <a:pt x="25" y="42"/>
                </a:cubicBezTo>
                <a:cubicBezTo>
                  <a:pt x="27" y="42"/>
                  <a:pt x="29" y="40"/>
                  <a:pt x="29" y="39"/>
                </a:cubicBezTo>
                <a:cubicBezTo>
                  <a:pt x="29" y="37"/>
                  <a:pt x="27" y="35"/>
                  <a:pt x="25" y="35"/>
                </a:cubicBezTo>
                <a:cubicBezTo>
                  <a:pt x="24" y="35"/>
                  <a:pt x="22" y="36"/>
                  <a:pt x="20" y="37"/>
                </a:cubicBezTo>
                <a:cubicBezTo>
                  <a:pt x="18" y="37"/>
                  <a:pt x="17" y="38"/>
                  <a:pt x="15" y="39"/>
                </a:cubicBezTo>
                <a:cubicBezTo>
                  <a:pt x="15" y="40"/>
                  <a:pt x="15" y="40"/>
                  <a:pt x="15" y="40"/>
                </a:cubicBezTo>
                <a:cubicBezTo>
                  <a:pt x="10" y="45"/>
                  <a:pt x="10" y="45"/>
                  <a:pt x="10" y="45"/>
                </a:cubicBezTo>
                <a:cubicBezTo>
                  <a:pt x="4" y="51"/>
                  <a:pt x="4" y="51"/>
                  <a:pt x="4" y="51"/>
                </a:cubicBezTo>
                <a:cubicBezTo>
                  <a:pt x="2" y="52"/>
                  <a:pt x="1" y="54"/>
                  <a:pt x="1" y="56"/>
                </a:cubicBezTo>
                <a:cubicBezTo>
                  <a:pt x="0" y="57"/>
                  <a:pt x="0" y="59"/>
                  <a:pt x="0" y="61"/>
                </a:cubicBezTo>
                <a:cubicBezTo>
                  <a:pt x="0" y="63"/>
                  <a:pt x="0" y="65"/>
                  <a:pt x="1" y="67"/>
                </a:cubicBezTo>
                <a:cubicBezTo>
                  <a:pt x="1" y="68"/>
                  <a:pt x="2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8"/>
                  <a:pt x="12" y="79"/>
                  <a:pt x="14" y="80"/>
                </a:cubicBezTo>
                <a:cubicBezTo>
                  <a:pt x="16" y="81"/>
                  <a:pt x="17" y="81"/>
                  <a:pt x="19" y="81"/>
                </a:cubicBezTo>
                <a:cubicBezTo>
                  <a:pt x="21" y="81"/>
                  <a:pt x="23" y="81"/>
                  <a:pt x="25" y="80"/>
                </a:cubicBezTo>
                <a:cubicBezTo>
                  <a:pt x="27" y="79"/>
                  <a:pt x="28" y="78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3" y="62"/>
                  <a:pt x="44" y="61"/>
                </a:cubicBezTo>
                <a:cubicBezTo>
                  <a:pt x="45" y="59"/>
                  <a:pt x="45" y="57"/>
                  <a:pt x="45" y="55"/>
                </a:cubicBezTo>
                <a:cubicBezTo>
                  <a:pt x="45" y="53"/>
                  <a:pt x="44" y="52"/>
                  <a:pt x="42" y="52"/>
                </a:cubicBezTo>
                <a:cubicBezTo>
                  <a:pt x="40" y="52"/>
                  <a:pt x="39" y="53"/>
                  <a:pt x="3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8" name="Freeform 30"/>
          <p:cNvSpPr>
            <a:spLocks noEditPoints="1"/>
          </p:cNvSpPr>
          <p:nvPr/>
        </p:nvSpPr>
        <p:spPr bwMode="auto">
          <a:xfrm>
            <a:off x="4908550" y="3625381"/>
            <a:ext cx="304800" cy="303306"/>
          </a:xfrm>
          <a:custGeom>
            <a:avLst/>
            <a:gdLst>
              <a:gd name="T0" fmla="*/ 9 w 81"/>
              <a:gd name="T1" fmla="*/ 72 h 81"/>
              <a:gd name="T2" fmla="*/ 0 w 81"/>
              <a:gd name="T3" fmla="*/ 48 h 81"/>
              <a:gd name="T4" fmla="*/ 9 w 81"/>
              <a:gd name="T5" fmla="*/ 25 h 81"/>
              <a:gd name="T6" fmla="*/ 9 w 81"/>
              <a:gd name="T7" fmla="*/ 25 h 81"/>
              <a:gd name="T8" fmla="*/ 9 w 81"/>
              <a:gd name="T9" fmla="*/ 25 h 81"/>
              <a:gd name="T10" fmla="*/ 34 w 81"/>
              <a:gd name="T11" fmla="*/ 1 h 81"/>
              <a:gd name="T12" fmla="*/ 38 w 81"/>
              <a:gd name="T13" fmla="*/ 1 h 81"/>
              <a:gd name="T14" fmla="*/ 50 w 81"/>
              <a:gd name="T15" fmla="*/ 13 h 81"/>
              <a:gd name="T16" fmla="*/ 50 w 81"/>
              <a:gd name="T17" fmla="*/ 17 h 81"/>
              <a:gd name="T18" fmla="*/ 50 w 81"/>
              <a:gd name="T19" fmla="*/ 17 h 81"/>
              <a:gd name="T20" fmla="*/ 26 w 81"/>
              <a:gd name="T21" fmla="*/ 42 h 81"/>
              <a:gd name="T22" fmla="*/ 26 w 81"/>
              <a:gd name="T23" fmla="*/ 42 h 81"/>
              <a:gd name="T24" fmla="*/ 23 w 81"/>
              <a:gd name="T25" fmla="*/ 48 h 81"/>
              <a:gd name="T26" fmla="*/ 26 w 81"/>
              <a:gd name="T27" fmla="*/ 55 h 81"/>
              <a:gd name="T28" fmla="*/ 33 w 81"/>
              <a:gd name="T29" fmla="*/ 58 h 81"/>
              <a:gd name="T30" fmla="*/ 39 w 81"/>
              <a:gd name="T31" fmla="*/ 55 h 81"/>
              <a:gd name="T32" fmla="*/ 64 w 81"/>
              <a:gd name="T33" fmla="*/ 31 h 81"/>
              <a:gd name="T34" fmla="*/ 68 w 81"/>
              <a:gd name="T35" fmla="*/ 31 h 81"/>
              <a:gd name="T36" fmla="*/ 68 w 81"/>
              <a:gd name="T37" fmla="*/ 31 h 81"/>
              <a:gd name="T38" fmla="*/ 80 w 81"/>
              <a:gd name="T39" fmla="*/ 43 h 81"/>
              <a:gd name="T40" fmla="*/ 80 w 81"/>
              <a:gd name="T41" fmla="*/ 48 h 81"/>
              <a:gd name="T42" fmla="*/ 80 w 81"/>
              <a:gd name="T43" fmla="*/ 48 h 81"/>
              <a:gd name="T44" fmla="*/ 56 w 81"/>
              <a:gd name="T45" fmla="*/ 72 h 81"/>
              <a:gd name="T46" fmla="*/ 33 w 81"/>
              <a:gd name="T47" fmla="*/ 81 h 81"/>
              <a:gd name="T48" fmla="*/ 9 w 81"/>
              <a:gd name="T49" fmla="*/ 72 h 81"/>
              <a:gd name="T50" fmla="*/ 32 w 81"/>
              <a:gd name="T51" fmla="*/ 26 h 81"/>
              <a:gd name="T52" fmla="*/ 32 w 81"/>
              <a:gd name="T53" fmla="*/ 26 h 81"/>
              <a:gd name="T54" fmla="*/ 25 w 81"/>
              <a:gd name="T55" fmla="*/ 19 h 81"/>
              <a:gd name="T56" fmla="*/ 14 w 81"/>
              <a:gd name="T57" fmla="*/ 30 h 81"/>
              <a:gd name="T58" fmla="*/ 14 w 81"/>
              <a:gd name="T59" fmla="*/ 30 h 81"/>
              <a:gd name="T60" fmla="*/ 6 w 81"/>
              <a:gd name="T61" fmla="*/ 48 h 81"/>
              <a:gd name="T62" fmla="*/ 14 w 81"/>
              <a:gd name="T63" fmla="*/ 67 h 81"/>
              <a:gd name="T64" fmla="*/ 33 w 81"/>
              <a:gd name="T65" fmla="*/ 75 h 81"/>
              <a:gd name="T66" fmla="*/ 51 w 81"/>
              <a:gd name="T67" fmla="*/ 67 h 81"/>
              <a:gd name="T68" fmla="*/ 62 w 81"/>
              <a:gd name="T69" fmla="*/ 56 h 81"/>
              <a:gd name="T70" fmla="*/ 55 w 81"/>
              <a:gd name="T71" fmla="*/ 49 h 81"/>
              <a:gd name="T72" fmla="*/ 44 w 81"/>
              <a:gd name="T73" fmla="*/ 60 h 81"/>
              <a:gd name="T74" fmla="*/ 33 w 81"/>
              <a:gd name="T75" fmla="*/ 64 h 81"/>
              <a:gd name="T76" fmla="*/ 21 w 81"/>
              <a:gd name="T77" fmla="*/ 60 h 81"/>
              <a:gd name="T78" fmla="*/ 17 w 81"/>
              <a:gd name="T79" fmla="*/ 48 h 81"/>
              <a:gd name="T80" fmla="*/ 21 w 81"/>
              <a:gd name="T81" fmla="*/ 37 h 81"/>
              <a:gd name="T82" fmla="*/ 21 w 81"/>
              <a:gd name="T83" fmla="*/ 37 h 81"/>
              <a:gd name="T84" fmla="*/ 32 w 81"/>
              <a:gd name="T85" fmla="*/ 26 h 81"/>
              <a:gd name="T86" fmla="*/ 27 w 81"/>
              <a:gd name="T87" fmla="*/ 16 h 81"/>
              <a:gd name="T88" fmla="*/ 27 w 81"/>
              <a:gd name="T89" fmla="*/ 16 h 81"/>
              <a:gd name="T90" fmla="*/ 35 w 81"/>
              <a:gd name="T91" fmla="*/ 23 h 81"/>
              <a:gd name="T92" fmla="*/ 43 w 81"/>
              <a:gd name="T93" fmla="*/ 15 h 81"/>
              <a:gd name="T94" fmla="*/ 36 w 81"/>
              <a:gd name="T95" fmla="*/ 8 h 81"/>
              <a:gd name="T96" fmla="*/ 27 w 81"/>
              <a:gd name="T97" fmla="*/ 16 h 81"/>
              <a:gd name="T98" fmla="*/ 65 w 81"/>
              <a:gd name="T99" fmla="*/ 54 h 81"/>
              <a:gd name="T100" fmla="*/ 65 w 81"/>
              <a:gd name="T101" fmla="*/ 54 h 81"/>
              <a:gd name="T102" fmla="*/ 73 w 81"/>
              <a:gd name="T103" fmla="*/ 45 h 81"/>
              <a:gd name="T104" fmla="*/ 66 w 81"/>
              <a:gd name="T105" fmla="*/ 38 h 81"/>
              <a:gd name="T106" fmla="*/ 58 w 81"/>
              <a:gd name="T107" fmla="*/ 46 h 81"/>
              <a:gd name="T108" fmla="*/ 65 w 81"/>
              <a:gd name="T109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" h="81">
                <a:moveTo>
                  <a:pt x="9" y="72"/>
                </a:moveTo>
                <a:cubicBezTo>
                  <a:pt x="3" y="65"/>
                  <a:pt x="0" y="57"/>
                  <a:pt x="0" y="48"/>
                </a:cubicBezTo>
                <a:cubicBezTo>
                  <a:pt x="0" y="40"/>
                  <a:pt x="3" y="32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0"/>
                  <a:pt x="37" y="0"/>
                  <a:pt x="38" y="1"/>
                </a:cubicBezTo>
                <a:cubicBezTo>
                  <a:pt x="50" y="13"/>
                  <a:pt x="50" y="13"/>
                  <a:pt x="50" y="13"/>
                </a:cubicBezTo>
                <a:cubicBezTo>
                  <a:pt x="51" y="14"/>
                  <a:pt x="51" y="16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4" y="44"/>
                  <a:pt x="23" y="46"/>
                  <a:pt x="23" y="48"/>
                </a:cubicBezTo>
                <a:cubicBezTo>
                  <a:pt x="23" y="51"/>
                  <a:pt x="24" y="53"/>
                  <a:pt x="26" y="55"/>
                </a:cubicBezTo>
                <a:cubicBezTo>
                  <a:pt x="28" y="57"/>
                  <a:pt x="30" y="58"/>
                  <a:pt x="33" y="58"/>
                </a:cubicBezTo>
                <a:cubicBezTo>
                  <a:pt x="35" y="58"/>
                  <a:pt x="38" y="57"/>
                  <a:pt x="39" y="55"/>
                </a:cubicBezTo>
                <a:cubicBezTo>
                  <a:pt x="64" y="31"/>
                  <a:pt x="64" y="31"/>
                  <a:pt x="64" y="31"/>
                </a:cubicBezTo>
                <a:cubicBezTo>
                  <a:pt x="65" y="30"/>
                  <a:pt x="67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80" y="43"/>
                  <a:pt x="80" y="43"/>
                  <a:pt x="80" y="43"/>
                </a:cubicBezTo>
                <a:cubicBezTo>
                  <a:pt x="81" y="44"/>
                  <a:pt x="81" y="46"/>
                  <a:pt x="80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49" y="78"/>
                  <a:pt x="41" y="81"/>
                  <a:pt x="33" y="81"/>
                </a:cubicBezTo>
                <a:cubicBezTo>
                  <a:pt x="24" y="81"/>
                  <a:pt x="16" y="78"/>
                  <a:pt x="9" y="72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25" y="19"/>
                  <a:pt x="25" y="19"/>
                  <a:pt x="25" y="19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35"/>
                  <a:pt x="6" y="42"/>
                  <a:pt x="6" y="48"/>
                </a:cubicBezTo>
                <a:cubicBezTo>
                  <a:pt x="6" y="55"/>
                  <a:pt x="9" y="62"/>
                  <a:pt x="14" y="67"/>
                </a:cubicBezTo>
                <a:cubicBezTo>
                  <a:pt x="19" y="72"/>
                  <a:pt x="26" y="75"/>
                  <a:pt x="33" y="75"/>
                </a:cubicBezTo>
                <a:cubicBezTo>
                  <a:pt x="39" y="75"/>
                  <a:pt x="46" y="72"/>
                  <a:pt x="51" y="67"/>
                </a:cubicBezTo>
                <a:cubicBezTo>
                  <a:pt x="62" y="56"/>
                  <a:pt x="62" y="56"/>
                  <a:pt x="62" y="56"/>
                </a:cubicBezTo>
                <a:cubicBezTo>
                  <a:pt x="55" y="49"/>
                  <a:pt x="55" y="49"/>
                  <a:pt x="55" y="49"/>
                </a:cubicBezTo>
                <a:cubicBezTo>
                  <a:pt x="44" y="60"/>
                  <a:pt x="44" y="60"/>
                  <a:pt x="44" y="60"/>
                </a:cubicBezTo>
                <a:cubicBezTo>
                  <a:pt x="41" y="63"/>
                  <a:pt x="37" y="64"/>
                  <a:pt x="33" y="64"/>
                </a:cubicBezTo>
                <a:cubicBezTo>
                  <a:pt x="29" y="64"/>
                  <a:pt x="24" y="63"/>
                  <a:pt x="21" y="60"/>
                </a:cubicBezTo>
                <a:cubicBezTo>
                  <a:pt x="18" y="57"/>
                  <a:pt x="17" y="52"/>
                  <a:pt x="17" y="48"/>
                </a:cubicBezTo>
                <a:cubicBezTo>
                  <a:pt x="17" y="44"/>
                  <a:pt x="18" y="40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35" y="23"/>
                  <a:pt x="35" y="23"/>
                  <a:pt x="35" y="23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65" y="54"/>
                </a:moveTo>
                <a:cubicBezTo>
                  <a:pt x="65" y="54"/>
                  <a:pt x="65" y="54"/>
                  <a:pt x="65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66" y="38"/>
                  <a:pt x="66" y="38"/>
                  <a:pt x="66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65" y="54"/>
                  <a:pt x="65" y="54"/>
                  <a:pt x="6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799" name="Freeform 31"/>
          <p:cNvSpPr>
            <a:spLocks noEditPoints="1"/>
          </p:cNvSpPr>
          <p:nvPr/>
        </p:nvSpPr>
        <p:spPr bwMode="auto">
          <a:xfrm>
            <a:off x="3946525" y="3590446"/>
            <a:ext cx="325438" cy="327126"/>
          </a:xfrm>
          <a:custGeom>
            <a:avLst/>
            <a:gdLst>
              <a:gd name="T0" fmla="*/ 21 w 87"/>
              <a:gd name="T1" fmla="*/ 19 h 87"/>
              <a:gd name="T2" fmla="*/ 27 w 87"/>
              <a:gd name="T3" fmla="*/ 11 h 87"/>
              <a:gd name="T4" fmla="*/ 8 w 87"/>
              <a:gd name="T5" fmla="*/ 24 h 87"/>
              <a:gd name="T6" fmla="*/ 39 w 87"/>
              <a:gd name="T7" fmla="*/ 24 h 87"/>
              <a:gd name="T8" fmla="*/ 34 w 87"/>
              <a:gd name="T9" fmla="*/ 24 h 87"/>
              <a:gd name="T10" fmla="*/ 31 w 87"/>
              <a:gd name="T11" fmla="*/ 21 h 87"/>
              <a:gd name="T12" fmla="*/ 29 w 87"/>
              <a:gd name="T13" fmla="*/ 14 h 87"/>
              <a:gd name="T14" fmla="*/ 68 w 87"/>
              <a:gd name="T15" fmla="*/ 44 h 87"/>
              <a:gd name="T16" fmla="*/ 86 w 87"/>
              <a:gd name="T17" fmla="*/ 62 h 87"/>
              <a:gd name="T18" fmla="*/ 66 w 87"/>
              <a:gd name="T19" fmla="*/ 86 h 87"/>
              <a:gd name="T20" fmla="*/ 62 w 87"/>
              <a:gd name="T21" fmla="*/ 86 h 87"/>
              <a:gd name="T22" fmla="*/ 27 w 87"/>
              <a:gd name="T23" fmla="*/ 86 h 87"/>
              <a:gd name="T24" fmla="*/ 4 w 87"/>
              <a:gd name="T25" fmla="*/ 87 h 87"/>
              <a:gd name="T26" fmla="*/ 1 w 87"/>
              <a:gd name="T27" fmla="*/ 63 h 87"/>
              <a:gd name="T28" fmla="*/ 19 w 87"/>
              <a:gd name="T29" fmla="*/ 43 h 87"/>
              <a:gd name="T30" fmla="*/ 2 w 87"/>
              <a:gd name="T31" fmla="*/ 21 h 87"/>
              <a:gd name="T32" fmla="*/ 26 w 87"/>
              <a:gd name="T33" fmla="*/ 2 h 87"/>
              <a:gd name="T34" fmla="*/ 59 w 87"/>
              <a:gd name="T35" fmla="*/ 3 h 87"/>
              <a:gd name="T36" fmla="*/ 86 w 87"/>
              <a:gd name="T37" fmla="*/ 18 h 87"/>
              <a:gd name="T38" fmla="*/ 68 w 87"/>
              <a:gd name="T39" fmla="*/ 44 h 87"/>
              <a:gd name="T40" fmla="*/ 48 w 87"/>
              <a:gd name="T41" fmla="*/ 64 h 87"/>
              <a:gd name="T42" fmla="*/ 79 w 87"/>
              <a:gd name="T43" fmla="*/ 64 h 87"/>
              <a:gd name="T44" fmla="*/ 71 w 87"/>
              <a:gd name="T45" fmla="*/ 67 h 87"/>
              <a:gd name="T46" fmla="*/ 68 w 87"/>
              <a:gd name="T47" fmla="*/ 64 h 87"/>
              <a:gd name="T48" fmla="*/ 69 w 87"/>
              <a:gd name="T49" fmla="*/ 54 h 87"/>
              <a:gd name="T50" fmla="*/ 64 w 87"/>
              <a:gd name="T51" fmla="*/ 57 h 87"/>
              <a:gd name="T52" fmla="*/ 67 w 87"/>
              <a:gd name="T53" fmla="*/ 51 h 87"/>
              <a:gd name="T54" fmla="*/ 48 w 87"/>
              <a:gd name="T55" fmla="*/ 64 h 87"/>
              <a:gd name="T56" fmla="*/ 18 w 87"/>
              <a:gd name="T57" fmla="*/ 75 h 87"/>
              <a:gd name="T58" fmla="*/ 60 w 87"/>
              <a:gd name="T59" fmla="*/ 21 h 87"/>
              <a:gd name="T60" fmla="*/ 18 w 87"/>
              <a:gd name="T61" fmla="*/ 75 h 87"/>
              <a:gd name="T62" fmla="*/ 70 w 87"/>
              <a:gd name="T63" fmla="*/ 26 h 87"/>
              <a:gd name="T64" fmla="*/ 71 w 87"/>
              <a:gd name="T65" fmla="*/ 26 h 87"/>
              <a:gd name="T66" fmla="*/ 71 w 87"/>
              <a:gd name="T67" fmla="*/ 26 h 87"/>
              <a:gd name="T68" fmla="*/ 80 w 87"/>
              <a:gd name="T69" fmla="*/ 24 h 87"/>
              <a:gd name="T70" fmla="*/ 67 w 87"/>
              <a:gd name="T71" fmla="*/ 8 h 87"/>
              <a:gd name="T72" fmla="*/ 58 w 87"/>
              <a:gd name="T73" fmla="*/ 13 h 87"/>
              <a:gd name="T74" fmla="*/ 62 w 87"/>
              <a:gd name="T75" fmla="*/ 17 h 87"/>
              <a:gd name="T76" fmla="*/ 62 w 87"/>
              <a:gd name="T77" fmla="*/ 17 h 87"/>
              <a:gd name="T78" fmla="*/ 62 w 87"/>
              <a:gd name="T79" fmla="*/ 17 h 87"/>
              <a:gd name="T80" fmla="*/ 70 w 87"/>
              <a:gd name="T81" fmla="*/ 26 h 87"/>
              <a:gd name="T82" fmla="*/ 70 w 87"/>
              <a:gd name="T83" fmla="*/ 26 h 87"/>
              <a:gd name="T84" fmla="*/ 69 w 87"/>
              <a:gd name="T85" fmla="*/ 30 h 87"/>
              <a:gd name="T86" fmla="*/ 23 w 87"/>
              <a:gd name="T87" fmla="*/ 80 h 87"/>
              <a:gd name="T88" fmla="*/ 69 w 87"/>
              <a:gd name="T89" fmla="*/ 30 h 87"/>
              <a:gd name="T90" fmla="*/ 10 w 87"/>
              <a:gd name="T91" fmla="*/ 66 h 87"/>
              <a:gd name="T92" fmla="*/ 55 w 87"/>
              <a:gd name="T93" fmla="*/ 16 h 87"/>
              <a:gd name="T94" fmla="*/ 10 w 87"/>
              <a:gd name="T95" fmla="*/ 66 h 87"/>
              <a:gd name="T96" fmla="*/ 7 w 87"/>
              <a:gd name="T97" fmla="*/ 69 h 87"/>
              <a:gd name="T98" fmla="*/ 19 w 87"/>
              <a:gd name="T99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87">
                <a:moveTo>
                  <a:pt x="24" y="19"/>
                </a:moveTo>
                <a:cubicBezTo>
                  <a:pt x="23" y="20"/>
                  <a:pt x="22" y="20"/>
                  <a:pt x="21" y="19"/>
                </a:cubicBezTo>
                <a:cubicBezTo>
                  <a:pt x="20" y="19"/>
                  <a:pt x="20" y="17"/>
                  <a:pt x="21" y="17"/>
                </a:cubicBezTo>
                <a:cubicBezTo>
                  <a:pt x="27" y="11"/>
                  <a:pt x="27" y="11"/>
                  <a:pt x="27" y="11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4" y="39"/>
                  <a:pt x="24" y="39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0" y="23"/>
                  <a:pt x="30" y="22"/>
                  <a:pt x="31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68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3"/>
                  <a:pt x="87" y="65"/>
                  <a:pt x="86" y="6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87"/>
                  <a:pt x="63" y="87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44" y="68"/>
                  <a:pt x="44" y="68"/>
                  <a:pt x="44" y="68"/>
                </a:cubicBez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7"/>
                  <a:pt x="2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1" y="85"/>
                  <a:pt x="1" y="83"/>
                </a:cubicBezTo>
                <a:cubicBezTo>
                  <a:pt x="1" y="77"/>
                  <a:pt x="1" y="70"/>
                  <a:pt x="1" y="63"/>
                </a:cubicBezTo>
                <a:cubicBezTo>
                  <a:pt x="1" y="62"/>
                  <a:pt x="1" y="61"/>
                  <a:pt x="2" y="61"/>
                </a:cubicBezTo>
                <a:cubicBezTo>
                  <a:pt x="19" y="43"/>
                  <a:pt x="19" y="43"/>
                  <a:pt x="19" y="4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3"/>
                  <a:pt x="2" y="2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0"/>
                  <a:pt x="25" y="0"/>
                  <a:pt x="26" y="2"/>
                </a:cubicBezTo>
                <a:cubicBezTo>
                  <a:pt x="43" y="19"/>
                  <a:pt x="43" y="19"/>
                  <a:pt x="43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63" y="0"/>
                  <a:pt x="68" y="0"/>
                  <a:pt x="72" y="3"/>
                </a:cubicBezTo>
                <a:cubicBezTo>
                  <a:pt x="76" y="7"/>
                  <a:pt x="84" y="14"/>
                  <a:pt x="86" y="18"/>
                </a:cubicBezTo>
                <a:cubicBezTo>
                  <a:pt x="87" y="22"/>
                  <a:pt x="87" y="25"/>
                  <a:pt x="84" y="28"/>
                </a:cubicBezTo>
                <a:cubicBezTo>
                  <a:pt x="68" y="44"/>
                  <a:pt x="68" y="44"/>
                  <a:pt x="68" y="44"/>
                </a:cubicBezTo>
                <a:close/>
                <a:moveTo>
                  <a:pt x="48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79"/>
                  <a:pt x="64" y="79"/>
                  <a:pt x="64" y="79"/>
                </a:cubicBezTo>
                <a:cubicBezTo>
                  <a:pt x="79" y="64"/>
                  <a:pt x="79" y="64"/>
                  <a:pt x="79" y="64"/>
                </a:cubicBezTo>
                <a:cubicBezTo>
                  <a:pt x="76" y="61"/>
                  <a:pt x="76" y="61"/>
                  <a:pt x="76" y="61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69" y="67"/>
                  <a:pt x="68" y="67"/>
                </a:cubicBezTo>
                <a:cubicBezTo>
                  <a:pt x="68" y="66"/>
                  <a:pt x="68" y="65"/>
                  <a:pt x="68" y="64"/>
                </a:cubicBezTo>
                <a:cubicBezTo>
                  <a:pt x="74" y="58"/>
                  <a:pt x="74" y="58"/>
                  <a:pt x="74" y="58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66" y="57"/>
                  <a:pt x="65" y="57"/>
                  <a:pt x="64" y="57"/>
                </a:cubicBezTo>
                <a:cubicBezTo>
                  <a:pt x="63" y="56"/>
                  <a:pt x="63" y="55"/>
                  <a:pt x="64" y="54"/>
                </a:cubicBezTo>
                <a:cubicBezTo>
                  <a:pt x="67" y="51"/>
                  <a:pt x="67" y="51"/>
                  <a:pt x="67" y="51"/>
                </a:cubicBezTo>
                <a:cubicBezTo>
                  <a:pt x="64" y="48"/>
                  <a:pt x="64" y="48"/>
                  <a:pt x="64" y="48"/>
                </a:cubicBezTo>
                <a:cubicBezTo>
                  <a:pt x="48" y="64"/>
                  <a:pt x="48" y="64"/>
                  <a:pt x="48" y="64"/>
                </a:cubicBezTo>
                <a:close/>
                <a:moveTo>
                  <a:pt x="18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34" y="59"/>
                  <a:pt x="50" y="43"/>
                  <a:pt x="67" y="27"/>
                </a:cubicBezTo>
                <a:cubicBezTo>
                  <a:pt x="64" y="25"/>
                  <a:pt x="62" y="23"/>
                  <a:pt x="60" y="21"/>
                </a:cubicBezTo>
                <a:cubicBezTo>
                  <a:pt x="12" y="69"/>
                  <a:pt x="12" y="69"/>
                  <a:pt x="12" y="69"/>
                </a:cubicBezTo>
                <a:cubicBezTo>
                  <a:pt x="18" y="75"/>
                  <a:pt x="18" y="75"/>
                  <a:pt x="18" y="75"/>
                </a:cubicBezTo>
                <a:close/>
                <a:moveTo>
                  <a:pt x="70" y="26"/>
                </a:move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80" y="24"/>
                  <a:pt x="80" y="24"/>
                  <a:pt x="80" y="24"/>
                </a:cubicBezTo>
                <a:cubicBezTo>
                  <a:pt x="81" y="23"/>
                  <a:pt x="81" y="21"/>
                  <a:pt x="80" y="20"/>
                </a:cubicBezTo>
                <a:cubicBezTo>
                  <a:pt x="76" y="16"/>
                  <a:pt x="72" y="12"/>
                  <a:pt x="67" y="8"/>
                </a:cubicBezTo>
                <a:cubicBezTo>
                  <a:pt x="66" y="7"/>
                  <a:pt x="65" y="7"/>
                  <a:pt x="64" y="8"/>
                </a:cubicBezTo>
                <a:cubicBezTo>
                  <a:pt x="58" y="13"/>
                  <a:pt x="58" y="13"/>
                  <a:pt x="58" y="13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lose/>
                <a:moveTo>
                  <a:pt x="69" y="30"/>
                </a:moveTo>
                <a:cubicBezTo>
                  <a:pt x="69" y="30"/>
                  <a:pt x="69" y="30"/>
                  <a:pt x="69" y="30"/>
                </a:cubicBezTo>
                <a:cubicBezTo>
                  <a:pt x="53" y="46"/>
                  <a:pt x="37" y="62"/>
                  <a:pt x="21" y="78"/>
                </a:cubicBezTo>
                <a:cubicBezTo>
                  <a:pt x="23" y="80"/>
                  <a:pt x="23" y="80"/>
                  <a:pt x="23" y="80"/>
                </a:cubicBezTo>
                <a:cubicBezTo>
                  <a:pt x="71" y="32"/>
                  <a:pt x="71" y="32"/>
                  <a:pt x="71" y="32"/>
                </a:cubicBezTo>
                <a:cubicBezTo>
                  <a:pt x="69" y="30"/>
                  <a:pt x="69" y="30"/>
                  <a:pt x="69" y="30"/>
                </a:cubicBezTo>
                <a:close/>
                <a:moveTo>
                  <a:pt x="10" y="66"/>
                </a:moveTo>
                <a:cubicBezTo>
                  <a:pt x="10" y="66"/>
                  <a:pt x="10" y="66"/>
                  <a:pt x="10" y="66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6"/>
                  <a:pt x="55" y="16"/>
                  <a:pt x="55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10" y="66"/>
                  <a:pt x="10" y="66"/>
                  <a:pt x="10" y="66"/>
                </a:cubicBezTo>
                <a:close/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73"/>
                  <a:pt x="7" y="77"/>
                  <a:pt x="7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7" y="69"/>
                  <a:pt x="7" y="69"/>
                  <a:pt x="7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800" name="Freeform 32"/>
          <p:cNvSpPr>
            <a:spLocks noEditPoints="1"/>
          </p:cNvSpPr>
          <p:nvPr/>
        </p:nvSpPr>
        <p:spPr bwMode="auto">
          <a:xfrm>
            <a:off x="4905376" y="1970697"/>
            <a:ext cx="307975" cy="236610"/>
          </a:xfrm>
          <a:custGeom>
            <a:avLst/>
            <a:gdLst>
              <a:gd name="T0" fmla="*/ 1 w 82"/>
              <a:gd name="T1" fmla="*/ 21 h 63"/>
              <a:gd name="T2" fmla="*/ 13 w 82"/>
              <a:gd name="T3" fmla="*/ 1 h 63"/>
              <a:gd name="T4" fmla="*/ 16 w 82"/>
              <a:gd name="T5" fmla="*/ 0 h 63"/>
              <a:gd name="T6" fmla="*/ 67 w 82"/>
              <a:gd name="T7" fmla="*/ 0 h 63"/>
              <a:gd name="T8" fmla="*/ 70 w 82"/>
              <a:gd name="T9" fmla="*/ 1 h 63"/>
              <a:gd name="T10" fmla="*/ 81 w 82"/>
              <a:gd name="T11" fmla="*/ 21 h 63"/>
              <a:gd name="T12" fmla="*/ 81 w 82"/>
              <a:gd name="T13" fmla="*/ 25 h 63"/>
              <a:gd name="T14" fmla="*/ 81 w 82"/>
              <a:gd name="T15" fmla="*/ 25 h 63"/>
              <a:gd name="T16" fmla="*/ 44 w 82"/>
              <a:gd name="T17" fmla="*/ 62 h 63"/>
              <a:gd name="T18" fmla="*/ 39 w 82"/>
              <a:gd name="T19" fmla="*/ 62 h 63"/>
              <a:gd name="T20" fmla="*/ 39 w 82"/>
              <a:gd name="T21" fmla="*/ 62 h 63"/>
              <a:gd name="T22" fmla="*/ 2 w 82"/>
              <a:gd name="T23" fmla="*/ 25 h 63"/>
              <a:gd name="T24" fmla="*/ 1 w 82"/>
              <a:gd name="T25" fmla="*/ 21 h 63"/>
              <a:gd name="T26" fmla="*/ 9 w 82"/>
              <a:gd name="T27" fmla="*/ 21 h 63"/>
              <a:gd name="T28" fmla="*/ 9 w 82"/>
              <a:gd name="T29" fmla="*/ 21 h 63"/>
              <a:gd name="T30" fmla="*/ 24 w 82"/>
              <a:gd name="T31" fmla="*/ 21 h 63"/>
              <a:gd name="T32" fmla="*/ 16 w 82"/>
              <a:gd name="T33" fmla="*/ 8 h 63"/>
              <a:gd name="T34" fmla="*/ 9 w 82"/>
              <a:gd name="T35" fmla="*/ 21 h 63"/>
              <a:gd name="T36" fmla="*/ 66 w 82"/>
              <a:gd name="T37" fmla="*/ 8 h 63"/>
              <a:gd name="T38" fmla="*/ 66 w 82"/>
              <a:gd name="T39" fmla="*/ 8 h 63"/>
              <a:gd name="T40" fmla="*/ 58 w 82"/>
              <a:gd name="T41" fmla="*/ 21 h 63"/>
              <a:gd name="T42" fmla="*/ 74 w 82"/>
              <a:gd name="T43" fmla="*/ 21 h 63"/>
              <a:gd name="T44" fmla="*/ 66 w 82"/>
              <a:gd name="T45" fmla="*/ 8 h 63"/>
              <a:gd name="T46" fmla="*/ 73 w 82"/>
              <a:gd name="T47" fmla="*/ 24 h 63"/>
              <a:gd name="T48" fmla="*/ 73 w 82"/>
              <a:gd name="T49" fmla="*/ 24 h 63"/>
              <a:gd name="T50" fmla="*/ 56 w 82"/>
              <a:gd name="T51" fmla="*/ 24 h 63"/>
              <a:gd name="T52" fmla="*/ 47 w 82"/>
              <a:gd name="T53" fmla="*/ 50 h 63"/>
              <a:gd name="T54" fmla="*/ 73 w 82"/>
              <a:gd name="T55" fmla="*/ 24 h 63"/>
              <a:gd name="T56" fmla="*/ 36 w 82"/>
              <a:gd name="T57" fmla="*/ 50 h 63"/>
              <a:gd name="T58" fmla="*/ 36 w 82"/>
              <a:gd name="T59" fmla="*/ 50 h 63"/>
              <a:gd name="T60" fmla="*/ 26 w 82"/>
              <a:gd name="T61" fmla="*/ 24 h 63"/>
              <a:gd name="T62" fmla="*/ 10 w 82"/>
              <a:gd name="T63" fmla="*/ 24 h 63"/>
              <a:gd name="T64" fmla="*/ 36 w 82"/>
              <a:gd name="T65" fmla="*/ 50 h 63"/>
              <a:gd name="T66" fmla="*/ 63 w 82"/>
              <a:gd name="T67" fmla="*/ 6 h 63"/>
              <a:gd name="T68" fmla="*/ 63 w 82"/>
              <a:gd name="T69" fmla="*/ 6 h 63"/>
              <a:gd name="T70" fmla="*/ 46 w 82"/>
              <a:gd name="T71" fmla="*/ 6 h 63"/>
              <a:gd name="T72" fmla="*/ 55 w 82"/>
              <a:gd name="T73" fmla="*/ 19 h 63"/>
              <a:gd name="T74" fmla="*/ 63 w 82"/>
              <a:gd name="T75" fmla="*/ 6 h 63"/>
              <a:gd name="T76" fmla="*/ 37 w 82"/>
              <a:gd name="T77" fmla="*/ 6 h 63"/>
              <a:gd name="T78" fmla="*/ 37 w 82"/>
              <a:gd name="T79" fmla="*/ 6 h 63"/>
              <a:gd name="T80" fmla="*/ 20 w 82"/>
              <a:gd name="T81" fmla="*/ 6 h 63"/>
              <a:gd name="T82" fmla="*/ 28 w 82"/>
              <a:gd name="T83" fmla="*/ 19 h 63"/>
              <a:gd name="T84" fmla="*/ 37 w 82"/>
              <a:gd name="T85" fmla="*/ 6 h 63"/>
              <a:gd name="T86" fmla="*/ 31 w 82"/>
              <a:gd name="T87" fmla="*/ 21 h 63"/>
              <a:gd name="T88" fmla="*/ 31 w 82"/>
              <a:gd name="T89" fmla="*/ 21 h 63"/>
              <a:gd name="T90" fmla="*/ 52 w 82"/>
              <a:gd name="T91" fmla="*/ 21 h 63"/>
              <a:gd name="T92" fmla="*/ 41 w 82"/>
              <a:gd name="T93" fmla="*/ 6 h 63"/>
              <a:gd name="T94" fmla="*/ 31 w 82"/>
              <a:gd name="T95" fmla="*/ 21 h 63"/>
              <a:gd name="T96" fmla="*/ 52 w 82"/>
              <a:gd name="T97" fmla="*/ 24 h 63"/>
              <a:gd name="T98" fmla="*/ 52 w 82"/>
              <a:gd name="T99" fmla="*/ 24 h 63"/>
              <a:gd name="T100" fmla="*/ 30 w 82"/>
              <a:gd name="T101" fmla="*/ 24 h 63"/>
              <a:gd name="T102" fmla="*/ 41 w 82"/>
              <a:gd name="T103" fmla="*/ 55 h 63"/>
              <a:gd name="T104" fmla="*/ 52 w 82"/>
              <a:gd name="T105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63">
                <a:moveTo>
                  <a:pt x="1" y="21"/>
                </a:move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1"/>
                </a:cubicBezTo>
                <a:cubicBezTo>
                  <a:pt x="81" y="21"/>
                  <a:pt x="81" y="21"/>
                  <a:pt x="81" y="21"/>
                </a:cubicBezTo>
                <a:cubicBezTo>
                  <a:pt x="82" y="22"/>
                  <a:pt x="82" y="24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44" y="62"/>
                  <a:pt x="44" y="62"/>
                  <a:pt x="44" y="62"/>
                </a:cubicBezTo>
                <a:cubicBezTo>
                  <a:pt x="42" y="63"/>
                  <a:pt x="40" y="63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0" y="22"/>
                  <a:pt x="1" y="21"/>
                </a:cubicBezTo>
                <a:close/>
                <a:moveTo>
                  <a:pt x="9" y="21"/>
                </a:moveTo>
                <a:cubicBezTo>
                  <a:pt x="9" y="21"/>
                  <a:pt x="9" y="21"/>
                  <a:pt x="9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6" y="8"/>
                  <a:pt x="16" y="8"/>
                  <a:pt x="16" y="8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66" y="8"/>
                </a:moveTo>
                <a:cubicBezTo>
                  <a:pt x="66" y="8"/>
                  <a:pt x="66" y="8"/>
                  <a:pt x="66" y="8"/>
                </a:cubicBezTo>
                <a:cubicBezTo>
                  <a:pt x="58" y="21"/>
                  <a:pt x="58" y="21"/>
                  <a:pt x="58" y="21"/>
                </a:cubicBezTo>
                <a:cubicBezTo>
                  <a:pt x="74" y="21"/>
                  <a:pt x="74" y="21"/>
                  <a:pt x="74" y="21"/>
                </a:cubicBezTo>
                <a:cubicBezTo>
                  <a:pt x="66" y="8"/>
                  <a:pt x="66" y="8"/>
                  <a:pt x="66" y="8"/>
                </a:cubicBezTo>
                <a:close/>
                <a:moveTo>
                  <a:pt x="73" y="24"/>
                </a:moveTo>
                <a:cubicBezTo>
                  <a:pt x="73" y="24"/>
                  <a:pt x="73" y="24"/>
                  <a:pt x="7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7" y="50"/>
                  <a:pt x="47" y="50"/>
                  <a:pt x="47" y="50"/>
                </a:cubicBezTo>
                <a:cubicBezTo>
                  <a:pt x="73" y="24"/>
                  <a:pt x="73" y="24"/>
                  <a:pt x="73" y="24"/>
                </a:cubicBezTo>
                <a:close/>
                <a:moveTo>
                  <a:pt x="36" y="50"/>
                </a:moveTo>
                <a:cubicBezTo>
                  <a:pt x="36" y="50"/>
                  <a:pt x="36" y="50"/>
                  <a:pt x="36" y="50"/>
                </a:cubicBezTo>
                <a:cubicBezTo>
                  <a:pt x="26" y="24"/>
                  <a:pt x="26" y="24"/>
                  <a:pt x="26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36" y="50"/>
                  <a:pt x="36" y="50"/>
                  <a:pt x="36" y="50"/>
                </a:cubicBezTo>
                <a:close/>
                <a:moveTo>
                  <a:pt x="63" y="6"/>
                </a:moveTo>
                <a:cubicBezTo>
                  <a:pt x="63" y="6"/>
                  <a:pt x="63" y="6"/>
                  <a:pt x="63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55" y="19"/>
                  <a:pt x="55" y="19"/>
                  <a:pt x="55" y="19"/>
                </a:cubicBezTo>
                <a:cubicBezTo>
                  <a:pt x="63" y="6"/>
                  <a:pt x="63" y="6"/>
                  <a:pt x="63" y="6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8" y="19"/>
                  <a:pt x="28" y="19"/>
                  <a:pt x="28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52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41" y="55"/>
                  <a:pt x="41" y="55"/>
                  <a:pt x="41" y="55"/>
                </a:cubicBezTo>
                <a:cubicBezTo>
                  <a:pt x="52" y="24"/>
                  <a:pt x="52" y="24"/>
                  <a:pt x="52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179113" y="2615420"/>
            <a:ext cx="7841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CIRCULAR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067176" y="2831387"/>
            <a:ext cx="1008063" cy="4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templates.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899344" y="3911220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67544" y="2542373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970781" y="1216400"/>
            <a:ext cx="2376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5774728" y="1216400"/>
            <a:ext cx="2376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6300192" y="2542373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5823942" y="3911220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7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Freeform 9"/>
          <p:cNvSpPr/>
          <p:nvPr/>
        </p:nvSpPr>
        <p:spPr bwMode="auto">
          <a:xfrm>
            <a:off x="2498725" y="3018770"/>
            <a:ext cx="1582738" cy="792406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10" name="Freeform 10"/>
          <p:cNvSpPr/>
          <p:nvPr/>
        </p:nvSpPr>
        <p:spPr bwMode="auto">
          <a:xfrm>
            <a:off x="3779839" y="2226363"/>
            <a:ext cx="1584325" cy="792407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11" name="Freeform 11"/>
          <p:cNvSpPr/>
          <p:nvPr/>
        </p:nvSpPr>
        <p:spPr bwMode="auto">
          <a:xfrm>
            <a:off x="5062539" y="3018770"/>
            <a:ext cx="1582737" cy="792406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12" name="Freeform 12"/>
          <p:cNvSpPr/>
          <p:nvPr/>
        </p:nvSpPr>
        <p:spPr bwMode="auto">
          <a:xfrm>
            <a:off x="1216026" y="2226362"/>
            <a:ext cx="1584325" cy="941679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13" name="Freeform 13"/>
          <p:cNvSpPr/>
          <p:nvPr/>
        </p:nvSpPr>
        <p:spPr bwMode="auto">
          <a:xfrm>
            <a:off x="6343651" y="2226362"/>
            <a:ext cx="1584325" cy="941679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5614" name="Group 14"/>
          <p:cNvGrpSpPr/>
          <p:nvPr/>
        </p:nvGrpSpPr>
        <p:grpSpPr bwMode="auto">
          <a:xfrm>
            <a:off x="1862138" y="2831386"/>
            <a:ext cx="292100" cy="374766"/>
            <a:chOff x="0" y="0"/>
            <a:chExt cx="184" cy="236"/>
          </a:xfrm>
          <a:solidFill>
            <a:schemeClr val="accent1"/>
          </a:solidFill>
        </p:grpSpPr>
        <p:sp>
          <p:nvSpPr>
            <p:cNvPr id="25615" name="Freeform 15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16" name="Freeform 16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17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18" name="Freeform 18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19" name="Freeform 19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20" name="Group 20"/>
          <p:cNvGrpSpPr/>
          <p:nvPr/>
        </p:nvGrpSpPr>
        <p:grpSpPr bwMode="auto">
          <a:xfrm>
            <a:off x="5668964" y="2831386"/>
            <a:ext cx="369887" cy="374766"/>
            <a:chOff x="0" y="0"/>
            <a:chExt cx="233" cy="236"/>
          </a:xfrm>
          <a:solidFill>
            <a:schemeClr val="accent4"/>
          </a:solidFill>
        </p:grpSpPr>
        <p:sp>
          <p:nvSpPr>
            <p:cNvPr id="25621" name="Freeform 21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22" name="Freeform 22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23" name="Group 23"/>
          <p:cNvGrpSpPr/>
          <p:nvPr/>
        </p:nvGrpSpPr>
        <p:grpSpPr bwMode="auto">
          <a:xfrm>
            <a:off x="4387850" y="2831386"/>
            <a:ext cx="368300" cy="374766"/>
            <a:chOff x="0" y="0"/>
            <a:chExt cx="232" cy="236"/>
          </a:xfrm>
          <a:solidFill>
            <a:schemeClr val="accent3"/>
          </a:solidFill>
        </p:grpSpPr>
        <p:sp>
          <p:nvSpPr>
            <p:cNvPr id="25624" name="Freeform 24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25" name="Freeform 25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26" name="Group 26"/>
          <p:cNvGrpSpPr/>
          <p:nvPr/>
        </p:nvGrpSpPr>
        <p:grpSpPr bwMode="auto">
          <a:xfrm>
            <a:off x="3119438" y="2859970"/>
            <a:ext cx="373062" cy="317598"/>
            <a:chOff x="0" y="0"/>
            <a:chExt cx="235" cy="200"/>
          </a:xfrm>
          <a:solidFill>
            <a:schemeClr val="accent2"/>
          </a:solidFill>
        </p:grpSpPr>
        <p:sp>
          <p:nvSpPr>
            <p:cNvPr id="25627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28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29" name="Group 29"/>
          <p:cNvGrpSpPr/>
          <p:nvPr/>
        </p:nvGrpSpPr>
        <p:grpSpPr bwMode="auto">
          <a:xfrm>
            <a:off x="6953251" y="2836150"/>
            <a:ext cx="366713" cy="365238"/>
            <a:chOff x="0" y="0"/>
            <a:chExt cx="231" cy="230"/>
          </a:xfrm>
          <a:solidFill>
            <a:schemeClr val="accent5"/>
          </a:solidFill>
        </p:grpSpPr>
        <p:sp>
          <p:nvSpPr>
            <p:cNvPr id="25630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31" name="Freeform 31"/>
            <p:cNvSpPr/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2008188" y="3306195"/>
            <a:ext cx="0" cy="67489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4572000" y="3306195"/>
            <a:ext cx="0" cy="67489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135813" y="3306195"/>
            <a:ext cx="0" cy="67489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3305175" y="2054859"/>
            <a:ext cx="0" cy="67489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5851525" y="2054859"/>
            <a:ext cx="0" cy="67489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1036638" y="4146242"/>
            <a:ext cx="1943100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595688" y="4146242"/>
            <a:ext cx="1943100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165850" y="4146242"/>
            <a:ext cx="1943100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2320925" y="1165585"/>
            <a:ext cx="1943100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4879975" y="1165585"/>
            <a:ext cx="1943100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40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8" name="Freeform 22"/>
          <p:cNvSpPr/>
          <p:nvPr/>
        </p:nvSpPr>
        <p:spPr bwMode="auto">
          <a:xfrm>
            <a:off x="4570413" y="1902412"/>
            <a:ext cx="1054100" cy="2102499"/>
          </a:xfrm>
          <a:custGeom>
            <a:avLst/>
            <a:gdLst>
              <a:gd name="T0" fmla="*/ 0 w 347"/>
              <a:gd name="T1" fmla="*/ 0 h 693"/>
              <a:gd name="T2" fmla="*/ 0 w 347"/>
              <a:gd name="T3" fmla="*/ 122 h 693"/>
              <a:gd name="T4" fmla="*/ 225 w 347"/>
              <a:gd name="T5" fmla="*/ 347 h 693"/>
              <a:gd name="T6" fmla="*/ 0 w 347"/>
              <a:gd name="T7" fmla="*/ 572 h 693"/>
              <a:gd name="T8" fmla="*/ 0 w 347"/>
              <a:gd name="T9" fmla="*/ 693 h 693"/>
              <a:gd name="T10" fmla="*/ 347 w 347"/>
              <a:gd name="T11" fmla="*/ 347 h 693"/>
              <a:gd name="T12" fmla="*/ 0 w 347"/>
              <a:gd name="T1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693">
                <a:moveTo>
                  <a:pt x="0" y="0"/>
                </a:moveTo>
                <a:cubicBezTo>
                  <a:pt x="0" y="122"/>
                  <a:pt x="0" y="122"/>
                  <a:pt x="0" y="122"/>
                </a:cubicBezTo>
                <a:cubicBezTo>
                  <a:pt x="125" y="122"/>
                  <a:pt x="225" y="222"/>
                  <a:pt x="225" y="347"/>
                </a:cubicBezTo>
                <a:cubicBezTo>
                  <a:pt x="225" y="471"/>
                  <a:pt x="125" y="572"/>
                  <a:pt x="0" y="572"/>
                </a:cubicBezTo>
                <a:cubicBezTo>
                  <a:pt x="0" y="693"/>
                  <a:pt x="0" y="693"/>
                  <a:pt x="0" y="693"/>
                </a:cubicBezTo>
                <a:cubicBezTo>
                  <a:pt x="192" y="693"/>
                  <a:pt x="347" y="538"/>
                  <a:pt x="347" y="347"/>
                </a:cubicBezTo>
                <a:cubicBezTo>
                  <a:pt x="347" y="155"/>
                  <a:pt x="192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599" name="Freeform 23"/>
          <p:cNvSpPr/>
          <p:nvPr/>
        </p:nvSpPr>
        <p:spPr bwMode="auto">
          <a:xfrm>
            <a:off x="3519487" y="1902412"/>
            <a:ext cx="2674938" cy="2102499"/>
          </a:xfrm>
          <a:custGeom>
            <a:avLst/>
            <a:gdLst/>
            <a:ahLst/>
            <a:cxnLst/>
            <a:rect l="l" t="t" r="r" b="b"/>
            <a:pathLst>
              <a:path w="2674938" h="2101850">
                <a:moveTo>
                  <a:pt x="1050925" y="0"/>
                </a:moveTo>
                <a:cubicBezTo>
                  <a:pt x="1050925" y="0"/>
                  <a:pt x="1050925" y="0"/>
                  <a:pt x="1050925" y="3175"/>
                </a:cubicBezTo>
                <a:cubicBezTo>
                  <a:pt x="1169554" y="3175"/>
                  <a:pt x="1509800" y="3175"/>
                  <a:pt x="2485684" y="3175"/>
                </a:cubicBezTo>
                <a:cubicBezTo>
                  <a:pt x="2589774" y="3175"/>
                  <a:pt x="2674938" y="85004"/>
                  <a:pt x="2674938" y="185016"/>
                </a:cubicBezTo>
                <a:cubicBezTo>
                  <a:pt x="2674938" y="285029"/>
                  <a:pt x="2589774" y="369888"/>
                  <a:pt x="2485684" y="369888"/>
                </a:cubicBezTo>
                <a:cubicBezTo>
                  <a:pt x="2485684" y="369888"/>
                  <a:pt x="2485684" y="369888"/>
                  <a:pt x="1050925" y="369888"/>
                </a:cubicBezTo>
                <a:lnTo>
                  <a:pt x="1050925" y="370023"/>
                </a:lnTo>
                <a:cubicBezTo>
                  <a:pt x="674293" y="370023"/>
                  <a:pt x="367520" y="673320"/>
                  <a:pt x="367520" y="1052442"/>
                </a:cubicBezTo>
                <a:cubicBezTo>
                  <a:pt x="367520" y="1428530"/>
                  <a:pt x="674293" y="1734861"/>
                  <a:pt x="1050925" y="1734861"/>
                </a:cubicBezTo>
                <a:cubicBezTo>
                  <a:pt x="1050925" y="1734861"/>
                  <a:pt x="1050925" y="1734861"/>
                  <a:pt x="1050925" y="2101850"/>
                </a:cubicBezTo>
                <a:cubicBezTo>
                  <a:pt x="470790" y="2101850"/>
                  <a:pt x="0" y="1631739"/>
                  <a:pt x="0" y="1052442"/>
                </a:cubicBezTo>
                <a:cubicBezTo>
                  <a:pt x="0" y="491539"/>
                  <a:pt x="436781" y="34749"/>
                  <a:pt x="987425" y="3205"/>
                </a:cubicBezTo>
                <a:lnTo>
                  <a:pt x="98742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0" name="Freeform 24"/>
          <p:cNvSpPr/>
          <p:nvPr/>
        </p:nvSpPr>
        <p:spPr bwMode="auto">
          <a:xfrm>
            <a:off x="3887789" y="2272414"/>
            <a:ext cx="682625" cy="1365671"/>
          </a:xfrm>
          <a:custGeom>
            <a:avLst/>
            <a:gdLst>
              <a:gd name="T0" fmla="*/ 0 w 225"/>
              <a:gd name="T1" fmla="*/ 225 h 450"/>
              <a:gd name="T2" fmla="*/ 225 w 225"/>
              <a:gd name="T3" fmla="*/ 450 h 450"/>
              <a:gd name="T4" fmla="*/ 225 w 225"/>
              <a:gd name="T5" fmla="*/ 0 h 450"/>
              <a:gd name="T6" fmla="*/ 0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0" y="225"/>
                </a:moveTo>
                <a:cubicBezTo>
                  <a:pt x="0" y="349"/>
                  <a:pt x="101" y="450"/>
                  <a:pt x="225" y="450"/>
                </a:cubicBezTo>
                <a:cubicBezTo>
                  <a:pt x="225" y="0"/>
                  <a:pt x="225" y="0"/>
                  <a:pt x="225" y="0"/>
                </a:cubicBezTo>
                <a:cubicBezTo>
                  <a:pt x="101" y="0"/>
                  <a:pt x="0" y="100"/>
                  <a:pt x="0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1" name="Freeform 25"/>
          <p:cNvSpPr/>
          <p:nvPr/>
        </p:nvSpPr>
        <p:spPr bwMode="auto">
          <a:xfrm>
            <a:off x="4570414" y="2272414"/>
            <a:ext cx="682625" cy="1365671"/>
          </a:xfrm>
          <a:custGeom>
            <a:avLst/>
            <a:gdLst>
              <a:gd name="T0" fmla="*/ 225 w 225"/>
              <a:gd name="T1" fmla="*/ 225 h 450"/>
              <a:gd name="T2" fmla="*/ 0 w 225"/>
              <a:gd name="T3" fmla="*/ 0 h 450"/>
              <a:gd name="T4" fmla="*/ 0 w 225"/>
              <a:gd name="T5" fmla="*/ 450 h 450"/>
              <a:gd name="T6" fmla="*/ 225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225" y="225"/>
                </a:moveTo>
                <a:cubicBezTo>
                  <a:pt x="225" y="100"/>
                  <a:pt x="125" y="0"/>
                  <a:pt x="0" y="0"/>
                </a:cubicBezTo>
                <a:cubicBezTo>
                  <a:pt x="0" y="450"/>
                  <a:pt x="0" y="450"/>
                  <a:pt x="0" y="450"/>
                </a:cubicBezTo>
                <a:cubicBezTo>
                  <a:pt x="125" y="450"/>
                  <a:pt x="225" y="349"/>
                  <a:pt x="225" y="2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4254501" y="2639239"/>
            <a:ext cx="631825" cy="630433"/>
          </a:xfrm>
          <a:prstGeom prst="ellipse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3" name="Freeform 27"/>
          <p:cNvSpPr>
            <a:spLocks noEditPoints="1"/>
          </p:cNvSpPr>
          <p:nvPr/>
        </p:nvSpPr>
        <p:spPr bwMode="auto">
          <a:xfrm>
            <a:off x="4413250" y="2793275"/>
            <a:ext cx="319088" cy="319186"/>
          </a:xfrm>
          <a:custGeom>
            <a:avLst/>
            <a:gdLst>
              <a:gd name="T0" fmla="*/ 87 w 105"/>
              <a:gd name="T1" fmla="*/ 1 h 105"/>
              <a:gd name="T2" fmla="*/ 91 w 105"/>
              <a:gd name="T3" fmla="*/ 2 h 105"/>
              <a:gd name="T4" fmla="*/ 91 w 105"/>
              <a:gd name="T5" fmla="*/ 2 h 105"/>
              <a:gd name="T6" fmla="*/ 103 w 105"/>
              <a:gd name="T7" fmla="*/ 14 h 105"/>
              <a:gd name="T8" fmla="*/ 103 w 105"/>
              <a:gd name="T9" fmla="*/ 14 h 105"/>
              <a:gd name="T10" fmla="*/ 104 w 105"/>
              <a:gd name="T11" fmla="*/ 18 h 105"/>
              <a:gd name="T12" fmla="*/ 88 w 105"/>
              <a:gd name="T13" fmla="*/ 32 h 105"/>
              <a:gd name="T14" fmla="*/ 77 w 105"/>
              <a:gd name="T15" fmla="*/ 34 h 105"/>
              <a:gd name="T16" fmla="*/ 74 w 105"/>
              <a:gd name="T17" fmla="*/ 76 h 105"/>
              <a:gd name="T18" fmla="*/ 51 w 105"/>
              <a:gd name="T19" fmla="*/ 85 h 105"/>
              <a:gd name="T20" fmla="*/ 19 w 105"/>
              <a:gd name="T21" fmla="*/ 53 h 105"/>
              <a:gd name="T22" fmla="*/ 51 w 105"/>
              <a:gd name="T23" fmla="*/ 21 h 105"/>
              <a:gd name="T24" fmla="*/ 75 w 105"/>
              <a:gd name="T25" fmla="*/ 24 h 105"/>
              <a:gd name="T26" fmla="*/ 73 w 105"/>
              <a:gd name="T27" fmla="*/ 14 h 105"/>
              <a:gd name="T28" fmla="*/ 93 w 105"/>
              <a:gd name="T29" fmla="*/ 41 h 105"/>
              <a:gd name="T30" fmla="*/ 101 w 105"/>
              <a:gd name="T31" fmla="*/ 38 h 105"/>
              <a:gd name="T32" fmla="*/ 103 w 105"/>
              <a:gd name="T33" fmla="*/ 53 h 105"/>
              <a:gd name="T34" fmla="*/ 51 w 105"/>
              <a:gd name="T35" fmla="*/ 105 h 105"/>
              <a:gd name="T36" fmla="*/ 0 w 105"/>
              <a:gd name="T37" fmla="*/ 53 h 105"/>
              <a:gd name="T38" fmla="*/ 51 w 105"/>
              <a:gd name="T39" fmla="*/ 2 h 105"/>
              <a:gd name="T40" fmla="*/ 66 w 105"/>
              <a:gd name="T41" fmla="*/ 4 h 105"/>
              <a:gd name="T42" fmla="*/ 64 w 105"/>
              <a:gd name="T43" fmla="*/ 12 h 105"/>
              <a:gd name="T44" fmla="*/ 51 w 105"/>
              <a:gd name="T45" fmla="*/ 10 h 105"/>
              <a:gd name="T46" fmla="*/ 8 w 105"/>
              <a:gd name="T47" fmla="*/ 53 h 105"/>
              <a:gd name="T48" fmla="*/ 51 w 105"/>
              <a:gd name="T49" fmla="*/ 97 h 105"/>
              <a:gd name="T50" fmla="*/ 95 w 105"/>
              <a:gd name="T51" fmla="*/ 53 h 105"/>
              <a:gd name="T52" fmla="*/ 93 w 105"/>
              <a:gd name="T53" fmla="*/ 41 h 105"/>
              <a:gd name="T54" fmla="*/ 51 w 105"/>
              <a:gd name="T55" fmla="*/ 39 h 105"/>
              <a:gd name="T56" fmla="*/ 67 w 105"/>
              <a:gd name="T57" fmla="*/ 32 h 105"/>
              <a:gd name="T58" fmla="*/ 32 w 105"/>
              <a:gd name="T59" fmla="*/ 34 h 105"/>
              <a:gd name="T60" fmla="*/ 32 w 105"/>
              <a:gd name="T61" fmla="*/ 34 h 105"/>
              <a:gd name="T62" fmla="*/ 32 w 105"/>
              <a:gd name="T63" fmla="*/ 73 h 105"/>
              <a:gd name="T64" fmla="*/ 71 w 105"/>
              <a:gd name="T65" fmla="*/ 73 h 105"/>
              <a:gd name="T66" fmla="*/ 79 w 105"/>
              <a:gd name="T67" fmla="*/ 53 h 105"/>
              <a:gd name="T68" fmla="*/ 64 w 105"/>
              <a:gd name="T69" fmla="*/ 46 h 105"/>
              <a:gd name="T70" fmla="*/ 62 w 105"/>
              <a:gd name="T71" fmla="*/ 64 h 105"/>
              <a:gd name="T72" fmla="*/ 51 w 105"/>
              <a:gd name="T73" fmla="*/ 68 h 105"/>
              <a:gd name="T74" fmla="*/ 37 w 105"/>
              <a:gd name="T75" fmla="*/ 53 h 105"/>
              <a:gd name="T76" fmla="*/ 41 w 105"/>
              <a:gd name="T77" fmla="*/ 43 h 105"/>
              <a:gd name="T78" fmla="*/ 55 w 105"/>
              <a:gd name="T79" fmla="*/ 44 h 105"/>
              <a:gd name="T80" fmla="*/ 51 w 105"/>
              <a:gd name="T81" fmla="*/ 44 h 105"/>
              <a:gd name="T82" fmla="*/ 42 w 105"/>
              <a:gd name="T83" fmla="*/ 53 h 105"/>
              <a:gd name="T84" fmla="*/ 51 w 105"/>
              <a:gd name="T85" fmla="*/ 63 h 105"/>
              <a:gd name="T86" fmla="*/ 58 w 105"/>
              <a:gd name="T87" fmla="*/ 60 h 105"/>
              <a:gd name="T88" fmla="*/ 61 w 105"/>
              <a:gd name="T89" fmla="*/ 50 h 105"/>
              <a:gd name="T90" fmla="*/ 49 w 105"/>
              <a:gd name="T91" fmla="*/ 56 h 105"/>
              <a:gd name="T92" fmla="*/ 55 w 105"/>
              <a:gd name="T93" fmla="*/ 44 h 105"/>
              <a:gd name="T94" fmla="*/ 87 w 105"/>
              <a:gd name="T95" fmla="*/ 7 h 105"/>
              <a:gd name="T96" fmla="*/ 79 w 105"/>
              <a:gd name="T97" fmla="*/ 22 h 105"/>
              <a:gd name="T98" fmla="*/ 87 w 105"/>
              <a:gd name="T99" fmla="*/ 7 h 105"/>
              <a:gd name="T100" fmla="*/ 92 w 105"/>
              <a:gd name="T101" fmla="*/ 16 h 105"/>
              <a:gd name="T102" fmla="*/ 88 w 105"/>
              <a:gd name="T103" fmla="*/ 27 h 105"/>
              <a:gd name="T104" fmla="*/ 92 w 105"/>
              <a:gd name="T105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73" y="14"/>
                </a:moveTo>
                <a:cubicBezTo>
                  <a:pt x="87" y="1"/>
                  <a:pt x="87" y="1"/>
                  <a:pt x="87" y="1"/>
                </a:cubicBezTo>
                <a:cubicBezTo>
                  <a:pt x="88" y="0"/>
                  <a:pt x="89" y="0"/>
                  <a:pt x="90" y="1"/>
                </a:cubicBezTo>
                <a:cubicBezTo>
                  <a:pt x="91" y="1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4" y="11"/>
                  <a:pt x="94" y="11"/>
                  <a:pt x="94" y="11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4" y="14"/>
                  <a:pt x="104" y="14"/>
                </a:cubicBezTo>
                <a:cubicBezTo>
                  <a:pt x="105" y="15"/>
                  <a:pt x="105" y="17"/>
                  <a:pt x="104" y="18"/>
                </a:cubicBezTo>
                <a:cubicBezTo>
                  <a:pt x="91" y="31"/>
                  <a:pt x="91" y="31"/>
                  <a:pt x="91" y="31"/>
                </a:cubicBezTo>
                <a:cubicBezTo>
                  <a:pt x="90" y="32"/>
                  <a:pt x="89" y="32"/>
                  <a:pt x="88" y="32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81" y="39"/>
                  <a:pt x="83" y="46"/>
                  <a:pt x="83" y="53"/>
                </a:cubicBezTo>
                <a:cubicBezTo>
                  <a:pt x="83" y="62"/>
                  <a:pt x="80" y="70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68" y="82"/>
                  <a:pt x="60" y="85"/>
                  <a:pt x="51" y="85"/>
                </a:cubicBezTo>
                <a:cubicBezTo>
                  <a:pt x="43" y="85"/>
                  <a:pt x="35" y="82"/>
                  <a:pt x="29" y="76"/>
                </a:cubicBezTo>
                <a:cubicBezTo>
                  <a:pt x="23" y="70"/>
                  <a:pt x="19" y="62"/>
                  <a:pt x="19" y="53"/>
                </a:cubicBezTo>
                <a:cubicBezTo>
                  <a:pt x="19" y="45"/>
                  <a:pt x="23" y="37"/>
                  <a:pt x="29" y="31"/>
                </a:cubicBezTo>
                <a:cubicBezTo>
                  <a:pt x="35" y="25"/>
                  <a:pt x="43" y="21"/>
                  <a:pt x="51" y="21"/>
                </a:cubicBezTo>
                <a:cubicBezTo>
                  <a:pt x="59" y="21"/>
                  <a:pt x="66" y="24"/>
                  <a:pt x="71" y="28"/>
                </a:cubicBezTo>
                <a:cubicBezTo>
                  <a:pt x="75" y="24"/>
                  <a:pt x="75" y="24"/>
                  <a:pt x="75" y="24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16"/>
                  <a:pt x="73" y="15"/>
                  <a:pt x="73" y="14"/>
                </a:cubicBezTo>
                <a:close/>
                <a:moveTo>
                  <a:pt x="93" y="41"/>
                </a:moveTo>
                <a:cubicBezTo>
                  <a:pt x="93" y="41"/>
                  <a:pt x="93" y="41"/>
                  <a:pt x="93" y="41"/>
                </a:cubicBezTo>
                <a:cubicBezTo>
                  <a:pt x="92" y="39"/>
                  <a:pt x="94" y="36"/>
                  <a:pt x="96" y="36"/>
                </a:cubicBezTo>
                <a:cubicBezTo>
                  <a:pt x="98" y="35"/>
                  <a:pt x="100" y="36"/>
                  <a:pt x="101" y="38"/>
                </a:cubicBezTo>
                <a:cubicBezTo>
                  <a:pt x="102" y="41"/>
                  <a:pt x="102" y="43"/>
                  <a:pt x="102" y="46"/>
                </a:cubicBezTo>
                <a:cubicBezTo>
                  <a:pt x="103" y="48"/>
                  <a:pt x="103" y="51"/>
                  <a:pt x="103" y="53"/>
                </a:cubicBezTo>
                <a:cubicBezTo>
                  <a:pt x="103" y="68"/>
                  <a:pt x="97" y="81"/>
                  <a:pt x="88" y="90"/>
                </a:cubicBezTo>
                <a:cubicBezTo>
                  <a:pt x="79" y="99"/>
                  <a:pt x="66" y="105"/>
                  <a:pt x="51" y="105"/>
                </a:cubicBezTo>
                <a:cubicBezTo>
                  <a:pt x="37" y="105"/>
                  <a:pt x="24" y="99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39"/>
                  <a:pt x="6" y="26"/>
                  <a:pt x="15" y="17"/>
                </a:cubicBezTo>
                <a:cubicBezTo>
                  <a:pt x="24" y="8"/>
                  <a:pt x="37" y="2"/>
                  <a:pt x="51" y="2"/>
                </a:cubicBezTo>
                <a:cubicBezTo>
                  <a:pt x="54" y="2"/>
                  <a:pt x="57" y="2"/>
                  <a:pt x="59" y="2"/>
                </a:cubicBezTo>
                <a:cubicBezTo>
                  <a:pt x="62" y="3"/>
                  <a:pt x="64" y="3"/>
                  <a:pt x="66" y="4"/>
                </a:cubicBezTo>
                <a:cubicBezTo>
                  <a:pt x="69" y="5"/>
                  <a:pt x="70" y="7"/>
                  <a:pt x="69" y="9"/>
                </a:cubicBezTo>
                <a:cubicBezTo>
                  <a:pt x="69" y="11"/>
                  <a:pt x="66" y="13"/>
                  <a:pt x="64" y="12"/>
                </a:cubicBezTo>
                <a:cubicBezTo>
                  <a:pt x="62" y="11"/>
                  <a:pt x="60" y="11"/>
                  <a:pt x="58" y="11"/>
                </a:cubicBezTo>
                <a:cubicBezTo>
                  <a:pt x="56" y="10"/>
                  <a:pt x="54" y="10"/>
                  <a:pt x="51" y="10"/>
                </a:cubicBezTo>
                <a:cubicBezTo>
                  <a:pt x="39" y="10"/>
                  <a:pt x="29" y="15"/>
                  <a:pt x="21" y="23"/>
                </a:cubicBezTo>
                <a:cubicBezTo>
                  <a:pt x="13" y="31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2"/>
                  <a:pt x="39" y="97"/>
                  <a:pt x="51" y="97"/>
                </a:cubicBezTo>
                <a:cubicBezTo>
                  <a:pt x="63" y="97"/>
                  <a:pt x="74" y="92"/>
                  <a:pt x="82" y="84"/>
                </a:cubicBezTo>
                <a:cubicBezTo>
                  <a:pt x="90" y="76"/>
                  <a:pt x="95" y="65"/>
                  <a:pt x="95" y="53"/>
                </a:cubicBezTo>
                <a:cubicBezTo>
                  <a:pt x="95" y="51"/>
                  <a:pt x="95" y="49"/>
                  <a:pt x="94" y="47"/>
                </a:cubicBezTo>
                <a:cubicBezTo>
                  <a:pt x="94" y="45"/>
                  <a:pt x="94" y="43"/>
                  <a:pt x="93" y="41"/>
                </a:cubicBezTo>
                <a:close/>
                <a:moveTo>
                  <a:pt x="51" y="39"/>
                </a:moveTo>
                <a:cubicBezTo>
                  <a:pt x="51" y="39"/>
                  <a:pt x="51" y="39"/>
                  <a:pt x="51" y="39"/>
                </a:cubicBezTo>
                <a:cubicBezTo>
                  <a:pt x="54" y="39"/>
                  <a:pt x="56" y="39"/>
                  <a:pt x="59" y="41"/>
                </a:cubicBezTo>
                <a:cubicBezTo>
                  <a:pt x="67" y="32"/>
                  <a:pt x="67" y="32"/>
                  <a:pt x="67" y="32"/>
                </a:cubicBezTo>
                <a:cubicBezTo>
                  <a:pt x="63" y="28"/>
                  <a:pt x="57" y="26"/>
                  <a:pt x="51" y="26"/>
                </a:cubicBezTo>
                <a:cubicBezTo>
                  <a:pt x="44" y="26"/>
                  <a:pt x="37" y="29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27" y="39"/>
                  <a:pt x="24" y="46"/>
                  <a:pt x="24" y="53"/>
                </a:cubicBezTo>
                <a:cubicBezTo>
                  <a:pt x="24" y="61"/>
                  <a:pt x="27" y="68"/>
                  <a:pt x="32" y="73"/>
                </a:cubicBezTo>
                <a:cubicBezTo>
                  <a:pt x="37" y="78"/>
                  <a:pt x="44" y="81"/>
                  <a:pt x="51" y="81"/>
                </a:cubicBezTo>
                <a:cubicBezTo>
                  <a:pt x="59" y="81"/>
                  <a:pt x="66" y="78"/>
                  <a:pt x="71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76" y="68"/>
                  <a:pt x="79" y="61"/>
                  <a:pt x="79" y="53"/>
                </a:cubicBezTo>
                <a:cubicBezTo>
                  <a:pt x="79" y="47"/>
                  <a:pt x="77" y="42"/>
                  <a:pt x="73" y="37"/>
                </a:cubicBezTo>
                <a:cubicBezTo>
                  <a:pt x="64" y="46"/>
                  <a:pt x="64" y="46"/>
                  <a:pt x="64" y="46"/>
                </a:cubicBezTo>
                <a:cubicBezTo>
                  <a:pt x="65" y="48"/>
                  <a:pt x="66" y="51"/>
                  <a:pt x="66" y="53"/>
                </a:cubicBezTo>
                <a:cubicBezTo>
                  <a:pt x="66" y="57"/>
                  <a:pt x="64" y="61"/>
                  <a:pt x="62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59" y="66"/>
                  <a:pt x="55" y="68"/>
                  <a:pt x="51" y="68"/>
                </a:cubicBezTo>
                <a:cubicBezTo>
                  <a:pt x="47" y="68"/>
                  <a:pt x="44" y="66"/>
                  <a:pt x="41" y="64"/>
                </a:cubicBezTo>
                <a:cubicBezTo>
                  <a:pt x="38" y="61"/>
                  <a:pt x="37" y="57"/>
                  <a:pt x="37" y="53"/>
                </a:cubicBezTo>
                <a:cubicBezTo>
                  <a:pt x="37" y="49"/>
                  <a:pt x="38" y="46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4" y="40"/>
                  <a:pt x="47" y="39"/>
                  <a:pt x="51" y="39"/>
                </a:cubicBezTo>
                <a:close/>
                <a:moveTo>
                  <a:pt x="55" y="44"/>
                </a:moveTo>
                <a:cubicBezTo>
                  <a:pt x="55" y="44"/>
                  <a:pt x="55" y="44"/>
                  <a:pt x="55" y="44"/>
                </a:cubicBezTo>
                <a:cubicBezTo>
                  <a:pt x="54" y="44"/>
                  <a:pt x="53" y="44"/>
                  <a:pt x="51" y="44"/>
                </a:cubicBezTo>
                <a:cubicBezTo>
                  <a:pt x="49" y="44"/>
                  <a:pt x="46" y="45"/>
                  <a:pt x="45" y="46"/>
                </a:cubicBezTo>
                <a:cubicBezTo>
                  <a:pt x="43" y="48"/>
                  <a:pt x="42" y="51"/>
                  <a:pt x="42" y="53"/>
                </a:cubicBezTo>
                <a:cubicBezTo>
                  <a:pt x="42" y="56"/>
                  <a:pt x="43" y="59"/>
                  <a:pt x="45" y="60"/>
                </a:cubicBezTo>
                <a:cubicBezTo>
                  <a:pt x="46" y="62"/>
                  <a:pt x="49" y="63"/>
                  <a:pt x="51" y="63"/>
                </a:cubicBezTo>
                <a:cubicBezTo>
                  <a:pt x="54" y="63"/>
                  <a:pt x="57" y="62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60" y="59"/>
                  <a:pt x="61" y="56"/>
                  <a:pt x="61" y="53"/>
                </a:cubicBezTo>
                <a:cubicBezTo>
                  <a:pt x="61" y="52"/>
                  <a:pt x="61" y="51"/>
                  <a:pt x="61" y="50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8"/>
                  <a:pt x="50" y="58"/>
                  <a:pt x="49" y="56"/>
                </a:cubicBezTo>
                <a:cubicBezTo>
                  <a:pt x="47" y="55"/>
                  <a:pt x="47" y="52"/>
                  <a:pt x="49" y="51"/>
                </a:cubicBezTo>
                <a:cubicBezTo>
                  <a:pt x="55" y="44"/>
                  <a:pt x="55" y="44"/>
                  <a:pt x="55" y="44"/>
                </a:cubicBezTo>
                <a:close/>
                <a:moveTo>
                  <a:pt x="87" y="7"/>
                </a:moveTo>
                <a:cubicBezTo>
                  <a:pt x="87" y="7"/>
                  <a:pt x="87" y="7"/>
                  <a:pt x="87" y="7"/>
                </a:cubicBezTo>
                <a:cubicBezTo>
                  <a:pt x="78" y="17"/>
                  <a:pt x="78" y="17"/>
                  <a:pt x="78" y="17"/>
                </a:cubicBezTo>
                <a:cubicBezTo>
                  <a:pt x="79" y="22"/>
                  <a:pt x="79" y="22"/>
                  <a:pt x="79" y="22"/>
                </a:cubicBezTo>
                <a:cubicBezTo>
                  <a:pt x="89" y="13"/>
                  <a:pt x="89" y="13"/>
                  <a:pt x="89" y="13"/>
                </a:cubicBezTo>
                <a:cubicBezTo>
                  <a:pt x="87" y="7"/>
                  <a:pt x="87" y="7"/>
                  <a:pt x="87" y="7"/>
                </a:cubicBezTo>
                <a:close/>
                <a:moveTo>
                  <a:pt x="92" y="16"/>
                </a:moveTo>
                <a:cubicBezTo>
                  <a:pt x="92" y="16"/>
                  <a:pt x="92" y="16"/>
                  <a:pt x="92" y="16"/>
                </a:cubicBezTo>
                <a:cubicBezTo>
                  <a:pt x="83" y="25"/>
                  <a:pt x="83" y="25"/>
                  <a:pt x="83" y="25"/>
                </a:cubicBezTo>
                <a:cubicBezTo>
                  <a:pt x="88" y="27"/>
                  <a:pt x="88" y="27"/>
                  <a:pt x="88" y="27"/>
                </a:cubicBezTo>
                <a:cubicBezTo>
                  <a:pt x="97" y="18"/>
                  <a:pt x="97" y="18"/>
                  <a:pt x="97" y="18"/>
                </a:cubicBezTo>
                <a:cubicBezTo>
                  <a:pt x="92" y="16"/>
                  <a:pt x="92" y="16"/>
                  <a:pt x="92" y="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4" name="Freeform 28"/>
          <p:cNvSpPr/>
          <p:nvPr/>
        </p:nvSpPr>
        <p:spPr bwMode="auto">
          <a:xfrm>
            <a:off x="2946401" y="3269672"/>
            <a:ext cx="1668463" cy="368414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5" name="Freeform 29"/>
          <p:cNvSpPr/>
          <p:nvPr/>
        </p:nvSpPr>
        <p:spPr bwMode="auto">
          <a:xfrm>
            <a:off x="2946401" y="3638086"/>
            <a:ext cx="1668463" cy="366826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07" name="Freeform 31"/>
          <p:cNvSpPr/>
          <p:nvPr/>
        </p:nvSpPr>
        <p:spPr bwMode="auto">
          <a:xfrm>
            <a:off x="4506914" y="2272415"/>
            <a:ext cx="1687513" cy="366826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chemeClr val="accent2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32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39316" y="3137869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chemeClr val="accent3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392215" y="1829365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59114" y="3347483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59114" y="3714309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4964" y="1975460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4964" y="2342286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40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9914" y="1887674"/>
            <a:ext cx="800219" cy="13681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40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D:\1稻壳模板\ppt\2016.4\小清新水彩花卉毕业答辩模板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92" y="-164554"/>
            <a:ext cx="1525238" cy="56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 rot="5400000">
            <a:off x="2300699" y="2433252"/>
            <a:ext cx="1219198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7565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绪论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7189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研究思路与方法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240247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关键技术与实践难点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21781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研究成果与应用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402553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相关建议与论文总结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717731"/>
            <a:ext cx="432882" cy="4161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533071"/>
            <a:ext cx="432882" cy="4161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2363652"/>
            <a:ext cx="432882" cy="4161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178991"/>
            <a:ext cx="432882" cy="4161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986711"/>
            <a:ext cx="432882" cy="4161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Freeform 22"/>
          <p:cNvSpPr/>
          <p:nvPr/>
        </p:nvSpPr>
        <p:spPr bwMode="auto">
          <a:xfrm>
            <a:off x="4625975" y="1439512"/>
            <a:ext cx="1068388" cy="1281508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54600" y="1734877"/>
            <a:ext cx="292100" cy="401762"/>
            <a:chOff x="5054600" y="1884362"/>
            <a:chExt cx="292100" cy="401638"/>
          </a:xfrm>
          <a:solidFill>
            <a:srgbClr val="F8F8F8"/>
          </a:solidFill>
        </p:grpSpPr>
        <p:sp>
          <p:nvSpPr>
            <p:cNvPr id="16410" name="Freeform 26"/>
            <p:cNvSpPr/>
            <p:nvPr/>
          </p:nvSpPr>
          <p:spPr bwMode="auto">
            <a:xfrm>
              <a:off x="5099050" y="1884362"/>
              <a:ext cx="209550" cy="123825"/>
            </a:xfrm>
            <a:custGeom>
              <a:avLst/>
              <a:gdLst>
                <a:gd name="T0" fmla="*/ 13 w 56"/>
                <a:gd name="T1" fmla="*/ 33 h 33"/>
                <a:gd name="T2" fmla="*/ 13 w 56"/>
                <a:gd name="T3" fmla="*/ 22 h 33"/>
                <a:gd name="T4" fmla="*/ 22 w 56"/>
                <a:gd name="T5" fmla="*/ 12 h 33"/>
                <a:gd name="T6" fmla="*/ 33 w 56"/>
                <a:gd name="T7" fmla="*/ 12 h 33"/>
                <a:gd name="T8" fmla="*/ 43 w 56"/>
                <a:gd name="T9" fmla="*/ 22 h 33"/>
                <a:gd name="T10" fmla="*/ 43 w 56"/>
                <a:gd name="T11" fmla="*/ 33 h 33"/>
                <a:gd name="T12" fmla="*/ 56 w 56"/>
                <a:gd name="T13" fmla="*/ 33 h 33"/>
                <a:gd name="T14" fmla="*/ 56 w 56"/>
                <a:gd name="T15" fmla="*/ 22 h 33"/>
                <a:gd name="T16" fmla="*/ 33 w 56"/>
                <a:gd name="T17" fmla="*/ 0 h 33"/>
                <a:gd name="T18" fmla="*/ 22 w 56"/>
                <a:gd name="T19" fmla="*/ 0 h 33"/>
                <a:gd name="T20" fmla="*/ 0 w 56"/>
                <a:gd name="T21" fmla="*/ 22 h 33"/>
                <a:gd name="T22" fmla="*/ 0 w 56"/>
                <a:gd name="T23" fmla="*/ 33 h 33"/>
                <a:gd name="T24" fmla="*/ 13 w 56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33">
                  <a:moveTo>
                    <a:pt x="13" y="33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17"/>
                    <a:pt x="17" y="13"/>
                    <a:pt x="2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13"/>
                    <a:pt x="43" y="17"/>
                    <a:pt x="43" y="2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0"/>
                    <a:pt x="46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1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11" name="Freeform 27"/>
            <p:cNvSpPr>
              <a:spLocks noEditPoints="1"/>
            </p:cNvSpPr>
            <p:nvPr/>
          </p:nvSpPr>
          <p:spPr bwMode="auto">
            <a:xfrm>
              <a:off x="5054600" y="2030412"/>
              <a:ext cx="292100" cy="255588"/>
            </a:xfrm>
            <a:custGeom>
              <a:avLst/>
              <a:gdLst>
                <a:gd name="T0" fmla="*/ 0 w 78"/>
                <a:gd name="T1" fmla="*/ 0 h 68"/>
                <a:gd name="T2" fmla="*/ 0 w 78"/>
                <a:gd name="T3" fmla="*/ 35 h 68"/>
                <a:gd name="T4" fmla="*/ 34 w 78"/>
                <a:gd name="T5" fmla="*/ 68 h 68"/>
                <a:gd name="T6" fmla="*/ 44 w 78"/>
                <a:gd name="T7" fmla="*/ 68 h 68"/>
                <a:gd name="T8" fmla="*/ 78 w 78"/>
                <a:gd name="T9" fmla="*/ 35 h 68"/>
                <a:gd name="T10" fmla="*/ 78 w 78"/>
                <a:gd name="T11" fmla="*/ 0 h 68"/>
                <a:gd name="T12" fmla="*/ 0 w 78"/>
                <a:gd name="T13" fmla="*/ 0 h 68"/>
                <a:gd name="T14" fmla="*/ 44 w 78"/>
                <a:gd name="T15" fmla="*/ 31 h 68"/>
                <a:gd name="T16" fmla="*/ 44 w 78"/>
                <a:gd name="T17" fmla="*/ 46 h 68"/>
                <a:gd name="T18" fmla="*/ 41 w 78"/>
                <a:gd name="T19" fmla="*/ 50 h 68"/>
                <a:gd name="T20" fmla="*/ 37 w 78"/>
                <a:gd name="T21" fmla="*/ 46 h 68"/>
                <a:gd name="T22" fmla="*/ 37 w 78"/>
                <a:gd name="T23" fmla="*/ 31 h 68"/>
                <a:gd name="T24" fmla="*/ 32 w 78"/>
                <a:gd name="T25" fmla="*/ 23 h 68"/>
                <a:gd name="T26" fmla="*/ 41 w 78"/>
                <a:gd name="T27" fmla="*/ 14 h 68"/>
                <a:gd name="T28" fmla="*/ 50 w 78"/>
                <a:gd name="T29" fmla="*/ 23 h 68"/>
                <a:gd name="T30" fmla="*/ 44 w 78"/>
                <a:gd name="T31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8">
                  <a:moveTo>
                    <a:pt x="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63" y="68"/>
                    <a:pt x="78" y="53"/>
                    <a:pt x="78" y="35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0" y="0"/>
                  </a:lnTo>
                  <a:close/>
                  <a:moveTo>
                    <a:pt x="44" y="31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44" y="48"/>
                    <a:pt x="43" y="50"/>
                    <a:pt x="41" y="50"/>
                  </a:cubicBezTo>
                  <a:cubicBezTo>
                    <a:pt x="39" y="50"/>
                    <a:pt x="37" y="48"/>
                    <a:pt x="37" y="46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4" y="30"/>
                    <a:pt x="32" y="27"/>
                    <a:pt x="32" y="23"/>
                  </a:cubicBezTo>
                  <a:cubicBezTo>
                    <a:pt x="32" y="18"/>
                    <a:pt x="36" y="14"/>
                    <a:pt x="41" y="14"/>
                  </a:cubicBezTo>
                  <a:cubicBezTo>
                    <a:pt x="46" y="14"/>
                    <a:pt x="50" y="18"/>
                    <a:pt x="50" y="23"/>
                  </a:cubicBezTo>
                  <a:cubicBezTo>
                    <a:pt x="50" y="27"/>
                    <a:pt x="47" y="30"/>
                    <a:pt x="4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407" name="Freeform 23"/>
          <p:cNvSpPr/>
          <p:nvPr/>
        </p:nvSpPr>
        <p:spPr bwMode="auto">
          <a:xfrm>
            <a:off x="4413251" y="2613037"/>
            <a:ext cx="1281113" cy="1068717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86339" y="3010034"/>
            <a:ext cx="434975" cy="427169"/>
            <a:chOff x="4986338" y="3159125"/>
            <a:chExt cx="434975" cy="427037"/>
          </a:xfrm>
          <a:solidFill>
            <a:srgbClr val="F8F8F8"/>
          </a:solidFill>
        </p:grpSpPr>
        <p:sp>
          <p:nvSpPr>
            <p:cNvPr id="16412" name="Freeform 28"/>
            <p:cNvSpPr/>
            <p:nvPr/>
          </p:nvSpPr>
          <p:spPr bwMode="auto">
            <a:xfrm>
              <a:off x="5129213" y="3302000"/>
              <a:ext cx="146050" cy="142875"/>
            </a:xfrm>
            <a:custGeom>
              <a:avLst/>
              <a:gdLst>
                <a:gd name="T0" fmla="*/ 37 w 39"/>
                <a:gd name="T1" fmla="*/ 2 h 38"/>
                <a:gd name="T2" fmla="*/ 37 w 39"/>
                <a:gd name="T3" fmla="*/ 9 h 38"/>
                <a:gd name="T4" fmla="*/ 9 w 39"/>
                <a:gd name="T5" fmla="*/ 36 h 38"/>
                <a:gd name="T6" fmla="*/ 2 w 39"/>
                <a:gd name="T7" fmla="*/ 36 h 38"/>
                <a:gd name="T8" fmla="*/ 2 w 39"/>
                <a:gd name="T9" fmla="*/ 36 h 38"/>
                <a:gd name="T10" fmla="*/ 2 w 39"/>
                <a:gd name="T11" fmla="*/ 30 h 38"/>
                <a:gd name="T12" fmla="*/ 30 w 39"/>
                <a:gd name="T13" fmla="*/ 2 h 38"/>
                <a:gd name="T14" fmla="*/ 37 w 39"/>
                <a:gd name="T1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2"/>
                  </a:moveTo>
                  <a:cubicBezTo>
                    <a:pt x="39" y="4"/>
                    <a:pt x="39" y="7"/>
                    <a:pt x="37" y="9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8"/>
                    <a:pt x="4" y="38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5"/>
                    <a:pt x="0" y="32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0"/>
                    <a:pt x="35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13" name="Freeform 29"/>
            <p:cNvSpPr>
              <a:spLocks noEditPoints="1"/>
            </p:cNvSpPr>
            <p:nvPr/>
          </p:nvSpPr>
          <p:spPr bwMode="auto">
            <a:xfrm>
              <a:off x="4986338" y="3159125"/>
              <a:ext cx="434975" cy="427037"/>
            </a:xfrm>
            <a:custGeom>
              <a:avLst/>
              <a:gdLst>
                <a:gd name="T0" fmla="*/ 28 w 116"/>
                <a:gd name="T1" fmla="*/ 96 h 114"/>
                <a:gd name="T2" fmla="*/ 20 w 116"/>
                <a:gd name="T3" fmla="*/ 96 h 114"/>
                <a:gd name="T4" fmla="*/ 18 w 116"/>
                <a:gd name="T5" fmla="*/ 94 h 114"/>
                <a:gd name="T6" fmla="*/ 18 w 116"/>
                <a:gd name="T7" fmla="*/ 86 h 114"/>
                <a:gd name="T8" fmla="*/ 32 w 116"/>
                <a:gd name="T9" fmla="*/ 73 h 114"/>
                <a:gd name="T10" fmla="*/ 41 w 116"/>
                <a:gd name="T11" fmla="*/ 57 h 114"/>
                <a:gd name="T12" fmla="*/ 22 w 116"/>
                <a:gd name="T13" fmla="*/ 62 h 114"/>
                <a:gd name="T14" fmla="*/ 8 w 116"/>
                <a:gd name="T15" fmla="*/ 76 h 114"/>
                <a:gd name="T16" fmla="*/ 8 w 116"/>
                <a:gd name="T17" fmla="*/ 104 h 114"/>
                <a:gd name="T18" fmla="*/ 9 w 116"/>
                <a:gd name="T19" fmla="*/ 106 h 114"/>
                <a:gd name="T20" fmla="*/ 38 w 116"/>
                <a:gd name="T21" fmla="*/ 106 h 114"/>
                <a:gd name="T22" fmla="*/ 53 w 116"/>
                <a:gd name="T23" fmla="*/ 92 h 114"/>
                <a:gd name="T24" fmla="*/ 58 w 116"/>
                <a:gd name="T25" fmla="*/ 73 h 114"/>
                <a:gd name="T26" fmla="*/ 42 w 116"/>
                <a:gd name="T27" fmla="*/ 82 h 114"/>
                <a:gd name="T28" fmla="*/ 28 w 116"/>
                <a:gd name="T29" fmla="*/ 96 h 114"/>
                <a:gd name="T30" fmla="*/ 77 w 116"/>
                <a:gd name="T31" fmla="*/ 8 h 114"/>
                <a:gd name="T32" fmla="*/ 63 w 116"/>
                <a:gd name="T33" fmla="*/ 22 h 114"/>
                <a:gd name="T34" fmla="*/ 57 w 116"/>
                <a:gd name="T35" fmla="*/ 40 h 114"/>
                <a:gd name="T36" fmla="*/ 74 w 116"/>
                <a:gd name="T37" fmla="*/ 32 h 114"/>
                <a:gd name="T38" fmla="*/ 88 w 116"/>
                <a:gd name="T39" fmla="*/ 18 h 114"/>
                <a:gd name="T40" fmla="*/ 96 w 116"/>
                <a:gd name="T41" fmla="*/ 18 h 114"/>
                <a:gd name="T42" fmla="*/ 98 w 116"/>
                <a:gd name="T43" fmla="*/ 20 h 114"/>
                <a:gd name="T44" fmla="*/ 98 w 116"/>
                <a:gd name="T45" fmla="*/ 28 h 114"/>
                <a:gd name="T46" fmla="*/ 84 w 116"/>
                <a:gd name="T47" fmla="*/ 42 h 114"/>
                <a:gd name="T48" fmla="*/ 75 w 116"/>
                <a:gd name="T49" fmla="*/ 57 h 114"/>
                <a:gd name="T50" fmla="*/ 94 w 116"/>
                <a:gd name="T51" fmla="*/ 52 h 114"/>
                <a:gd name="T52" fmla="*/ 108 w 116"/>
                <a:gd name="T53" fmla="*/ 38 h 114"/>
                <a:gd name="T54" fmla="*/ 108 w 116"/>
                <a:gd name="T55" fmla="*/ 10 h 114"/>
                <a:gd name="T56" fmla="*/ 106 w 116"/>
                <a:gd name="T57" fmla="*/ 8 h 114"/>
                <a:gd name="T58" fmla="*/ 77 w 116"/>
                <a:gd name="T5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114">
                  <a:moveTo>
                    <a:pt x="28" y="96"/>
                  </a:moveTo>
                  <a:cubicBezTo>
                    <a:pt x="26" y="98"/>
                    <a:pt x="22" y="98"/>
                    <a:pt x="20" y="96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6" y="92"/>
                    <a:pt x="16" y="88"/>
                    <a:pt x="18" y="86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1"/>
                    <a:pt x="38" y="65"/>
                    <a:pt x="41" y="57"/>
                  </a:cubicBezTo>
                  <a:cubicBezTo>
                    <a:pt x="34" y="55"/>
                    <a:pt x="27" y="57"/>
                    <a:pt x="22" y="62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0" y="97"/>
                    <a:pt x="8" y="104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17" y="114"/>
                    <a:pt x="30" y="114"/>
                    <a:pt x="38" y="106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8" y="87"/>
                    <a:pt x="60" y="80"/>
                    <a:pt x="58" y="73"/>
                  </a:cubicBezTo>
                  <a:cubicBezTo>
                    <a:pt x="52" y="76"/>
                    <a:pt x="46" y="79"/>
                    <a:pt x="42" y="82"/>
                  </a:cubicBezTo>
                  <a:lnTo>
                    <a:pt x="28" y="96"/>
                  </a:lnTo>
                  <a:close/>
                  <a:moveTo>
                    <a:pt x="77" y="8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58" y="27"/>
                    <a:pt x="56" y="34"/>
                    <a:pt x="57" y="40"/>
                  </a:cubicBezTo>
                  <a:cubicBezTo>
                    <a:pt x="62" y="38"/>
                    <a:pt x="67" y="36"/>
                    <a:pt x="74" y="32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0" y="16"/>
                    <a:pt x="94" y="16"/>
                    <a:pt x="96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100" y="22"/>
                    <a:pt x="100" y="26"/>
                    <a:pt x="98" y="28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8" y="49"/>
                    <a:pt x="76" y="54"/>
                    <a:pt x="75" y="57"/>
                  </a:cubicBezTo>
                  <a:cubicBezTo>
                    <a:pt x="82" y="59"/>
                    <a:pt x="89" y="57"/>
                    <a:pt x="94" y="5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6" y="30"/>
                    <a:pt x="116" y="17"/>
                    <a:pt x="108" y="10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98" y="0"/>
                    <a:pt x="85" y="0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408" name="Freeform 24"/>
          <p:cNvSpPr/>
          <p:nvPr/>
        </p:nvSpPr>
        <p:spPr bwMode="auto">
          <a:xfrm>
            <a:off x="3452814" y="2398657"/>
            <a:ext cx="1068387" cy="1283096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02063" y="2916342"/>
            <a:ext cx="352424" cy="479573"/>
            <a:chOff x="3802063" y="3065462"/>
            <a:chExt cx="352424" cy="479425"/>
          </a:xfrm>
          <a:solidFill>
            <a:srgbClr val="F8F8F8"/>
          </a:solidFill>
        </p:grpSpPr>
        <p:sp>
          <p:nvSpPr>
            <p:cNvPr id="16414" name="Freeform 30"/>
            <p:cNvSpPr>
              <a:spLocks noEditPoints="1"/>
            </p:cNvSpPr>
            <p:nvPr/>
          </p:nvSpPr>
          <p:spPr bwMode="auto">
            <a:xfrm>
              <a:off x="3862388" y="3117850"/>
              <a:ext cx="157162" cy="195263"/>
            </a:xfrm>
            <a:custGeom>
              <a:avLst/>
              <a:gdLst>
                <a:gd name="T0" fmla="*/ 40 w 42"/>
                <a:gd name="T1" fmla="*/ 10 h 52"/>
                <a:gd name="T2" fmla="*/ 1 w 42"/>
                <a:gd name="T3" fmla="*/ 10 h 52"/>
                <a:gd name="T4" fmla="*/ 0 w 42"/>
                <a:gd name="T5" fmla="*/ 11 h 52"/>
                <a:gd name="T6" fmla="*/ 1 w 42"/>
                <a:gd name="T7" fmla="*/ 13 h 52"/>
                <a:gd name="T8" fmla="*/ 40 w 42"/>
                <a:gd name="T9" fmla="*/ 13 h 52"/>
                <a:gd name="T10" fmla="*/ 42 w 42"/>
                <a:gd name="T11" fmla="*/ 11 h 52"/>
                <a:gd name="T12" fmla="*/ 40 w 42"/>
                <a:gd name="T13" fmla="*/ 10 h 52"/>
                <a:gd name="T14" fmla="*/ 1 w 42"/>
                <a:gd name="T15" fmla="*/ 3 h 52"/>
                <a:gd name="T16" fmla="*/ 40 w 42"/>
                <a:gd name="T17" fmla="*/ 3 h 52"/>
                <a:gd name="T18" fmla="*/ 42 w 42"/>
                <a:gd name="T19" fmla="*/ 1 h 52"/>
                <a:gd name="T20" fmla="*/ 40 w 42"/>
                <a:gd name="T21" fmla="*/ 0 h 52"/>
                <a:gd name="T22" fmla="*/ 1 w 42"/>
                <a:gd name="T23" fmla="*/ 0 h 52"/>
                <a:gd name="T24" fmla="*/ 0 w 42"/>
                <a:gd name="T25" fmla="*/ 1 h 52"/>
                <a:gd name="T26" fmla="*/ 1 w 42"/>
                <a:gd name="T27" fmla="*/ 3 h 52"/>
                <a:gd name="T28" fmla="*/ 0 w 42"/>
                <a:gd name="T29" fmla="*/ 21 h 52"/>
                <a:gd name="T30" fmla="*/ 1 w 42"/>
                <a:gd name="T31" fmla="*/ 23 h 52"/>
                <a:gd name="T32" fmla="*/ 29 w 42"/>
                <a:gd name="T33" fmla="*/ 23 h 52"/>
                <a:gd name="T34" fmla="*/ 39 w 42"/>
                <a:gd name="T35" fmla="*/ 19 h 52"/>
                <a:gd name="T36" fmla="*/ 1 w 42"/>
                <a:gd name="T37" fmla="*/ 19 h 52"/>
                <a:gd name="T38" fmla="*/ 0 w 42"/>
                <a:gd name="T39" fmla="*/ 21 h 52"/>
                <a:gd name="T40" fmla="*/ 0 w 42"/>
                <a:gd name="T41" fmla="*/ 31 h 52"/>
                <a:gd name="T42" fmla="*/ 1 w 42"/>
                <a:gd name="T43" fmla="*/ 33 h 52"/>
                <a:gd name="T44" fmla="*/ 18 w 42"/>
                <a:gd name="T45" fmla="*/ 33 h 52"/>
                <a:gd name="T46" fmla="*/ 21 w 42"/>
                <a:gd name="T47" fmla="*/ 29 h 52"/>
                <a:gd name="T48" fmla="*/ 1 w 42"/>
                <a:gd name="T49" fmla="*/ 29 h 52"/>
                <a:gd name="T50" fmla="*/ 0 w 42"/>
                <a:gd name="T51" fmla="*/ 31 h 52"/>
                <a:gd name="T52" fmla="*/ 0 w 42"/>
                <a:gd name="T53" fmla="*/ 41 h 52"/>
                <a:gd name="T54" fmla="*/ 1 w 42"/>
                <a:gd name="T55" fmla="*/ 43 h 52"/>
                <a:gd name="T56" fmla="*/ 12 w 42"/>
                <a:gd name="T57" fmla="*/ 43 h 52"/>
                <a:gd name="T58" fmla="*/ 14 w 42"/>
                <a:gd name="T59" fmla="*/ 39 h 52"/>
                <a:gd name="T60" fmla="*/ 1 w 42"/>
                <a:gd name="T61" fmla="*/ 39 h 52"/>
                <a:gd name="T62" fmla="*/ 0 w 42"/>
                <a:gd name="T63" fmla="*/ 41 h 52"/>
                <a:gd name="T64" fmla="*/ 0 w 42"/>
                <a:gd name="T65" fmla="*/ 51 h 52"/>
                <a:gd name="T66" fmla="*/ 1 w 42"/>
                <a:gd name="T67" fmla="*/ 52 h 52"/>
                <a:gd name="T68" fmla="*/ 11 w 42"/>
                <a:gd name="T69" fmla="*/ 52 h 52"/>
                <a:gd name="T70" fmla="*/ 11 w 42"/>
                <a:gd name="T71" fmla="*/ 49 h 52"/>
                <a:gd name="T72" fmla="*/ 1 w 42"/>
                <a:gd name="T73" fmla="*/ 49 h 52"/>
                <a:gd name="T74" fmla="*/ 0 w 42"/>
                <a:gd name="T7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52">
                  <a:moveTo>
                    <a:pt x="4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2" y="12"/>
                    <a:pt x="42" y="11"/>
                  </a:cubicBezTo>
                  <a:cubicBezTo>
                    <a:pt x="42" y="10"/>
                    <a:pt x="41" y="10"/>
                    <a:pt x="40" y="10"/>
                  </a:cubicBezTo>
                  <a:close/>
                  <a:moveTo>
                    <a:pt x="1" y="3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2"/>
                    <a:pt x="42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0" y="21"/>
                  </a:moveTo>
                  <a:cubicBezTo>
                    <a:pt x="0" y="22"/>
                    <a:pt x="0" y="23"/>
                    <a:pt x="1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2" y="21"/>
                    <a:pt x="36" y="20"/>
                    <a:pt x="39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0" y="21"/>
                  </a:cubicBezTo>
                  <a:close/>
                  <a:moveTo>
                    <a:pt x="0" y="31"/>
                  </a:moveTo>
                  <a:cubicBezTo>
                    <a:pt x="0" y="32"/>
                    <a:pt x="0" y="33"/>
                    <a:pt x="1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2"/>
                    <a:pt x="20" y="30"/>
                    <a:pt x="2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lose/>
                  <a:moveTo>
                    <a:pt x="0" y="41"/>
                  </a:moveTo>
                  <a:cubicBezTo>
                    <a:pt x="0" y="42"/>
                    <a:pt x="0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1"/>
                    <a:pt x="13" y="40"/>
                    <a:pt x="14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40"/>
                    <a:pt x="0" y="41"/>
                  </a:cubicBezTo>
                  <a:close/>
                  <a:moveTo>
                    <a:pt x="0" y="51"/>
                  </a:moveTo>
                  <a:cubicBezTo>
                    <a:pt x="0" y="52"/>
                    <a:pt x="0" y="52"/>
                    <a:pt x="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1"/>
                    <a:pt x="11" y="50"/>
                    <a:pt x="1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9"/>
                    <a:pt x="0" y="50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15" name="Freeform 31"/>
            <p:cNvSpPr>
              <a:spLocks noEditPoints="1"/>
            </p:cNvSpPr>
            <p:nvPr/>
          </p:nvSpPr>
          <p:spPr bwMode="auto">
            <a:xfrm>
              <a:off x="3917950" y="3205162"/>
              <a:ext cx="236537" cy="231775"/>
            </a:xfrm>
            <a:custGeom>
              <a:avLst/>
              <a:gdLst>
                <a:gd name="T0" fmla="*/ 52 w 63"/>
                <a:gd name="T1" fmla="*/ 11 h 62"/>
                <a:gd name="T2" fmla="*/ 11 w 63"/>
                <a:gd name="T3" fmla="*/ 11 h 62"/>
                <a:gd name="T4" fmla="*/ 11 w 63"/>
                <a:gd name="T5" fmla="*/ 51 h 62"/>
                <a:gd name="T6" fmla="*/ 52 w 63"/>
                <a:gd name="T7" fmla="*/ 51 h 62"/>
                <a:gd name="T8" fmla="*/ 52 w 63"/>
                <a:gd name="T9" fmla="*/ 11 h 62"/>
                <a:gd name="T10" fmla="*/ 17 w 63"/>
                <a:gd name="T11" fmla="*/ 45 h 62"/>
                <a:gd name="T12" fmla="*/ 17 w 63"/>
                <a:gd name="T13" fmla="*/ 17 h 62"/>
                <a:gd name="T14" fmla="*/ 46 w 63"/>
                <a:gd name="T15" fmla="*/ 17 h 62"/>
                <a:gd name="T16" fmla="*/ 46 w 63"/>
                <a:gd name="T17" fmla="*/ 45 h 62"/>
                <a:gd name="T18" fmla="*/ 17 w 63"/>
                <a:gd name="T1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52" y="11"/>
                  </a:moveTo>
                  <a:cubicBezTo>
                    <a:pt x="40" y="0"/>
                    <a:pt x="22" y="0"/>
                    <a:pt x="11" y="11"/>
                  </a:cubicBezTo>
                  <a:cubicBezTo>
                    <a:pt x="0" y="22"/>
                    <a:pt x="0" y="40"/>
                    <a:pt x="11" y="51"/>
                  </a:cubicBezTo>
                  <a:cubicBezTo>
                    <a:pt x="22" y="62"/>
                    <a:pt x="40" y="62"/>
                    <a:pt x="52" y="51"/>
                  </a:cubicBezTo>
                  <a:cubicBezTo>
                    <a:pt x="63" y="40"/>
                    <a:pt x="63" y="22"/>
                    <a:pt x="52" y="11"/>
                  </a:cubicBezTo>
                  <a:close/>
                  <a:moveTo>
                    <a:pt x="17" y="45"/>
                  </a:moveTo>
                  <a:cubicBezTo>
                    <a:pt x="9" y="37"/>
                    <a:pt x="9" y="25"/>
                    <a:pt x="17" y="17"/>
                  </a:cubicBezTo>
                  <a:cubicBezTo>
                    <a:pt x="25" y="9"/>
                    <a:pt x="38" y="9"/>
                    <a:pt x="46" y="17"/>
                  </a:cubicBezTo>
                  <a:cubicBezTo>
                    <a:pt x="53" y="25"/>
                    <a:pt x="53" y="37"/>
                    <a:pt x="46" y="45"/>
                  </a:cubicBezTo>
                  <a:cubicBezTo>
                    <a:pt x="38" y="53"/>
                    <a:pt x="25" y="53"/>
                    <a:pt x="17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16" name="Freeform 32"/>
            <p:cNvSpPr>
              <a:spLocks noEditPoints="1"/>
            </p:cNvSpPr>
            <p:nvPr/>
          </p:nvSpPr>
          <p:spPr bwMode="auto">
            <a:xfrm>
              <a:off x="3802063" y="3398837"/>
              <a:ext cx="149225" cy="146050"/>
            </a:xfrm>
            <a:custGeom>
              <a:avLst/>
              <a:gdLst>
                <a:gd name="T0" fmla="*/ 38 w 40"/>
                <a:gd name="T1" fmla="*/ 2 h 39"/>
                <a:gd name="T2" fmla="*/ 30 w 40"/>
                <a:gd name="T3" fmla="*/ 2 h 39"/>
                <a:gd name="T4" fmla="*/ 30 w 40"/>
                <a:gd name="T5" fmla="*/ 2 h 39"/>
                <a:gd name="T6" fmla="*/ 38 w 40"/>
                <a:gd name="T7" fmla="*/ 11 h 39"/>
                <a:gd name="T8" fmla="*/ 38 w 40"/>
                <a:gd name="T9" fmla="*/ 10 h 39"/>
                <a:gd name="T10" fmla="*/ 38 w 40"/>
                <a:gd name="T11" fmla="*/ 2 h 39"/>
                <a:gd name="T12" fmla="*/ 2 w 40"/>
                <a:gd name="T13" fmla="*/ 29 h 39"/>
                <a:gd name="T14" fmla="*/ 2 w 40"/>
                <a:gd name="T15" fmla="*/ 37 h 39"/>
                <a:gd name="T16" fmla="*/ 11 w 40"/>
                <a:gd name="T17" fmla="*/ 37 h 39"/>
                <a:gd name="T18" fmla="*/ 35 w 40"/>
                <a:gd name="T19" fmla="*/ 13 h 39"/>
                <a:gd name="T20" fmla="*/ 27 w 40"/>
                <a:gd name="T21" fmla="*/ 5 h 39"/>
                <a:gd name="T22" fmla="*/ 2 w 40"/>
                <a:gd name="T2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9">
                  <a:moveTo>
                    <a:pt x="38" y="2"/>
                  </a:moveTo>
                  <a:cubicBezTo>
                    <a:pt x="36" y="0"/>
                    <a:pt x="32" y="0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0" y="8"/>
                    <a:pt x="40" y="4"/>
                    <a:pt x="38" y="2"/>
                  </a:cubicBezTo>
                  <a:close/>
                  <a:moveTo>
                    <a:pt x="2" y="29"/>
                  </a:moveTo>
                  <a:cubicBezTo>
                    <a:pt x="0" y="31"/>
                    <a:pt x="0" y="35"/>
                    <a:pt x="2" y="37"/>
                  </a:cubicBezTo>
                  <a:cubicBezTo>
                    <a:pt x="5" y="39"/>
                    <a:pt x="8" y="39"/>
                    <a:pt x="11" y="37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17" name="Freeform 33"/>
            <p:cNvSpPr/>
            <p:nvPr/>
          </p:nvSpPr>
          <p:spPr bwMode="auto">
            <a:xfrm>
              <a:off x="3810000" y="3065462"/>
              <a:ext cx="261937" cy="296863"/>
            </a:xfrm>
            <a:custGeom>
              <a:avLst/>
              <a:gdLst>
                <a:gd name="T0" fmla="*/ 33 w 70"/>
                <a:gd name="T1" fmla="*/ 73 h 79"/>
                <a:gd name="T2" fmla="*/ 11 w 70"/>
                <a:gd name="T3" fmla="*/ 73 h 79"/>
                <a:gd name="T4" fmla="*/ 7 w 70"/>
                <a:gd name="T5" fmla="*/ 69 h 79"/>
                <a:gd name="T6" fmla="*/ 7 w 70"/>
                <a:gd name="T7" fmla="*/ 10 h 79"/>
                <a:gd name="T8" fmla="*/ 11 w 70"/>
                <a:gd name="T9" fmla="*/ 6 h 79"/>
                <a:gd name="T10" fmla="*/ 59 w 70"/>
                <a:gd name="T11" fmla="*/ 6 h 79"/>
                <a:gd name="T12" fmla="*/ 63 w 70"/>
                <a:gd name="T13" fmla="*/ 10 h 79"/>
                <a:gd name="T14" fmla="*/ 63 w 70"/>
                <a:gd name="T15" fmla="*/ 41 h 79"/>
                <a:gd name="T16" fmla="*/ 70 w 70"/>
                <a:gd name="T17" fmla="*/ 42 h 79"/>
                <a:gd name="T18" fmla="*/ 70 w 70"/>
                <a:gd name="T19" fmla="*/ 10 h 79"/>
                <a:gd name="T20" fmla="*/ 59 w 70"/>
                <a:gd name="T21" fmla="*/ 0 h 79"/>
                <a:gd name="T22" fmla="*/ 11 w 70"/>
                <a:gd name="T23" fmla="*/ 0 h 79"/>
                <a:gd name="T24" fmla="*/ 0 w 70"/>
                <a:gd name="T25" fmla="*/ 10 h 79"/>
                <a:gd name="T26" fmla="*/ 0 w 70"/>
                <a:gd name="T27" fmla="*/ 69 h 79"/>
                <a:gd name="T28" fmla="*/ 11 w 70"/>
                <a:gd name="T29" fmla="*/ 79 h 79"/>
                <a:gd name="T30" fmla="*/ 36 w 70"/>
                <a:gd name="T31" fmla="*/ 79 h 79"/>
                <a:gd name="T32" fmla="*/ 33 w 70"/>
                <a:gd name="T33" fmla="*/ 7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9">
                  <a:moveTo>
                    <a:pt x="33" y="73"/>
                  </a:moveTo>
                  <a:cubicBezTo>
                    <a:pt x="11" y="73"/>
                    <a:pt x="11" y="73"/>
                    <a:pt x="11" y="73"/>
                  </a:cubicBezTo>
                  <a:cubicBezTo>
                    <a:pt x="9" y="73"/>
                    <a:pt x="7" y="71"/>
                    <a:pt x="7" y="6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9" y="6"/>
                    <a:pt x="11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3" y="8"/>
                    <a:pt x="63" y="1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5" y="41"/>
                    <a:pt x="68" y="41"/>
                    <a:pt x="70" y="4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4"/>
                    <a:pt x="65" y="0"/>
                    <a:pt x="5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5"/>
                    <a:pt x="5" y="79"/>
                    <a:pt x="11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5" y="77"/>
                    <a:pt x="34" y="75"/>
                    <a:pt x="33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409" name="Freeform 25"/>
          <p:cNvSpPr/>
          <p:nvPr/>
        </p:nvSpPr>
        <p:spPr bwMode="auto">
          <a:xfrm>
            <a:off x="3452814" y="1439511"/>
            <a:ext cx="1277937" cy="1068718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418" name="Freeform 34"/>
          <p:cNvSpPr>
            <a:spLocks noEditPoints="1"/>
          </p:cNvSpPr>
          <p:nvPr/>
        </p:nvSpPr>
        <p:spPr bwMode="auto">
          <a:xfrm>
            <a:off x="3730626" y="1734878"/>
            <a:ext cx="415925" cy="390646"/>
          </a:xfrm>
          <a:custGeom>
            <a:avLst/>
            <a:gdLst>
              <a:gd name="T0" fmla="*/ 18 w 111"/>
              <a:gd name="T1" fmla="*/ 67 h 104"/>
              <a:gd name="T2" fmla="*/ 16 w 111"/>
              <a:gd name="T3" fmla="*/ 60 h 104"/>
              <a:gd name="T4" fmla="*/ 14 w 111"/>
              <a:gd name="T5" fmla="*/ 16 h 104"/>
              <a:gd name="T6" fmla="*/ 34 w 111"/>
              <a:gd name="T7" fmla="*/ 17 h 104"/>
              <a:gd name="T8" fmla="*/ 34 w 111"/>
              <a:gd name="T9" fmla="*/ 0 h 104"/>
              <a:gd name="T10" fmla="*/ 77 w 111"/>
              <a:gd name="T11" fmla="*/ 18 h 104"/>
              <a:gd name="T12" fmla="*/ 80 w 111"/>
              <a:gd name="T13" fmla="*/ 20 h 104"/>
              <a:gd name="T14" fmla="*/ 111 w 111"/>
              <a:gd name="T15" fmla="*/ 54 h 104"/>
              <a:gd name="T16" fmla="*/ 93 w 111"/>
              <a:gd name="T17" fmla="*/ 64 h 104"/>
              <a:gd name="T18" fmla="*/ 104 w 111"/>
              <a:gd name="T19" fmla="*/ 78 h 104"/>
              <a:gd name="T20" fmla="*/ 60 w 111"/>
              <a:gd name="T21" fmla="*/ 90 h 104"/>
              <a:gd name="T22" fmla="*/ 55 w 111"/>
              <a:gd name="T23" fmla="*/ 90 h 104"/>
              <a:gd name="T24" fmla="*/ 54 w 111"/>
              <a:gd name="T25" fmla="*/ 90 h 104"/>
              <a:gd name="T26" fmla="*/ 9 w 111"/>
              <a:gd name="T27" fmla="*/ 79 h 104"/>
              <a:gd name="T28" fmla="*/ 25 w 111"/>
              <a:gd name="T29" fmla="*/ 53 h 104"/>
              <a:gd name="T30" fmla="*/ 29 w 111"/>
              <a:gd name="T31" fmla="*/ 65 h 104"/>
              <a:gd name="T32" fmla="*/ 30 w 111"/>
              <a:gd name="T33" fmla="*/ 68 h 104"/>
              <a:gd name="T34" fmla="*/ 42 w 111"/>
              <a:gd name="T35" fmla="*/ 90 h 104"/>
              <a:gd name="T36" fmla="*/ 52 w 111"/>
              <a:gd name="T37" fmla="*/ 80 h 104"/>
              <a:gd name="T38" fmla="*/ 55 w 111"/>
              <a:gd name="T39" fmla="*/ 80 h 104"/>
              <a:gd name="T40" fmla="*/ 61 w 111"/>
              <a:gd name="T41" fmla="*/ 80 h 104"/>
              <a:gd name="T42" fmla="*/ 72 w 111"/>
              <a:gd name="T43" fmla="*/ 89 h 104"/>
              <a:gd name="T44" fmla="*/ 82 w 111"/>
              <a:gd name="T45" fmla="*/ 65 h 104"/>
              <a:gd name="T46" fmla="*/ 85 w 111"/>
              <a:gd name="T47" fmla="*/ 55 h 104"/>
              <a:gd name="T48" fmla="*/ 86 w 111"/>
              <a:gd name="T49" fmla="*/ 52 h 104"/>
              <a:gd name="T50" fmla="*/ 92 w 111"/>
              <a:gd name="T51" fmla="*/ 26 h 104"/>
              <a:gd name="T52" fmla="*/ 76 w 111"/>
              <a:gd name="T53" fmla="*/ 29 h 104"/>
              <a:gd name="T54" fmla="*/ 69 w 111"/>
              <a:gd name="T55" fmla="*/ 25 h 104"/>
              <a:gd name="T56" fmla="*/ 67 w 111"/>
              <a:gd name="T57" fmla="*/ 10 h 104"/>
              <a:gd name="T58" fmla="*/ 44 w 111"/>
              <a:gd name="T59" fmla="*/ 23 h 104"/>
              <a:gd name="T60" fmla="*/ 34 w 111"/>
              <a:gd name="T61" fmla="*/ 30 h 104"/>
              <a:gd name="T62" fmla="*/ 32 w 111"/>
              <a:gd name="T63" fmla="*/ 32 h 104"/>
              <a:gd name="T64" fmla="*/ 13 w 111"/>
              <a:gd name="T65" fmla="*/ 49 h 104"/>
              <a:gd name="T66" fmla="*/ 56 w 111"/>
              <a:gd name="T67" fmla="*/ 33 h 104"/>
              <a:gd name="T68" fmla="*/ 74 w 111"/>
              <a:gd name="T69" fmla="*/ 51 h 104"/>
              <a:gd name="T70" fmla="*/ 56 w 111"/>
              <a:gd name="T71" fmla="*/ 68 h 104"/>
              <a:gd name="T72" fmla="*/ 56 w 111"/>
              <a:gd name="T73" fmla="*/ 63 h 104"/>
              <a:gd name="T74" fmla="*/ 64 w 111"/>
              <a:gd name="T75" fmla="*/ 51 h 104"/>
              <a:gd name="T76" fmla="*/ 56 w 111"/>
              <a:gd name="T77" fmla="*/ 43 h 104"/>
              <a:gd name="T78" fmla="*/ 49 w 111"/>
              <a:gd name="T79" fmla="*/ 51 h 104"/>
              <a:gd name="T80" fmla="*/ 56 w 111"/>
              <a:gd name="T81" fmla="*/ 58 h 104"/>
              <a:gd name="T82" fmla="*/ 56 w 111"/>
              <a:gd name="T83" fmla="*/ 63 h 104"/>
              <a:gd name="T84" fmla="*/ 39 w 111"/>
              <a:gd name="T85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" h="104">
                <a:moveTo>
                  <a:pt x="9" y="79"/>
                </a:moveTo>
                <a:cubicBezTo>
                  <a:pt x="18" y="67"/>
                  <a:pt x="18" y="67"/>
                  <a:pt x="18" y="67"/>
                </a:cubicBezTo>
                <a:cubicBezTo>
                  <a:pt x="18" y="65"/>
                  <a:pt x="17" y="62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0" y="55"/>
                  <a:pt x="0" y="55"/>
                  <a:pt x="0" y="55"/>
                </a:cubicBezTo>
                <a:cubicBezTo>
                  <a:pt x="14" y="16"/>
                  <a:pt x="14" y="16"/>
                  <a:pt x="14" y="16"/>
                </a:cubicBezTo>
                <a:cubicBezTo>
                  <a:pt x="29" y="21"/>
                  <a:pt x="29" y="21"/>
                  <a:pt x="29" y="21"/>
                </a:cubicBezTo>
                <a:cubicBezTo>
                  <a:pt x="31" y="19"/>
                  <a:pt x="32" y="18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0"/>
                  <a:pt x="34" y="0"/>
                  <a:pt x="3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18"/>
                  <a:pt x="77" y="18"/>
                  <a:pt x="77" y="18"/>
                </a:cubicBezTo>
                <a:cubicBezTo>
                  <a:pt x="78" y="18"/>
                  <a:pt x="79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98" y="14"/>
                  <a:pt x="98" y="14"/>
                  <a:pt x="98" y="1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61"/>
                  <a:pt x="94" y="62"/>
                  <a:pt x="93" y="64"/>
                </a:cubicBezTo>
                <a:cubicBezTo>
                  <a:pt x="93" y="64"/>
                  <a:pt x="93" y="64"/>
                  <a:pt x="93" y="64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70" y="103"/>
                  <a:pt x="70" y="103"/>
                  <a:pt x="70" y="103"/>
                </a:cubicBezTo>
                <a:cubicBezTo>
                  <a:pt x="60" y="90"/>
                  <a:pt x="60" y="90"/>
                  <a:pt x="60" y="90"/>
                </a:cubicBezTo>
                <a:cubicBezTo>
                  <a:pt x="58" y="90"/>
                  <a:pt x="57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4" y="90"/>
                  <a:pt x="54" y="90"/>
                </a:cubicBezTo>
                <a:cubicBezTo>
                  <a:pt x="54" y="90"/>
                  <a:pt x="54" y="90"/>
                  <a:pt x="54" y="90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9" y="79"/>
                  <a:pt x="9" y="79"/>
                  <a:pt x="9" y="79"/>
                </a:cubicBezTo>
                <a:close/>
                <a:moveTo>
                  <a:pt x="13" y="49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26" y="59"/>
                  <a:pt x="27" y="62"/>
                  <a:pt x="29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23" y="77"/>
                  <a:pt x="23" y="77"/>
                  <a:pt x="23" y="77"/>
                </a:cubicBezTo>
                <a:cubicBezTo>
                  <a:pt x="42" y="90"/>
                  <a:pt x="42" y="90"/>
                  <a:pt x="42" y="90"/>
                </a:cubicBezTo>
                <a:cubicBezTo>
                  <a:pt x="49" y="80"/>
                  <a:pt x="49" y="80"/>
                  <a:pt x="49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3" y="80"/>
                  <a:pt x="54" y="80"/>
                  <a:pt x="55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0"/>
                  <a:pt x="59" y="80"/>
                  <a:pt x="61" y="80"/>
                </a:cubicBezTo>
                <a:cubicBezTo>
                  <a:pt x="61" y="80"/>
                  <a:pt x="61" y="80"/>
                  <a:pt x="61" y="80"/>
                </a:cubicBezTo>
                <a:cubicBezTo>
                  <a:pt x="64" y="79"/>
                  <a:pt x="64" y="79"/>
                  <a:pt x="64" y="79"/>
                </a:cubicBezTo>
                <a:cubicBezTo>
                  <a:pt x="72" y="89"/>
                  <a:pt x="72" y="89"/>
                  <a:pt x="72" y="89"/>
                </a:cubicBezTo>
                <a:cubicBezTo>
                  <a:pt x="90" y="76"/>
                  <a:pt x="90" y="76"/>
                  <a:pt x="90" y="76"/>
                </a:cubicBezTo>
                <a:cubicBezTo>
                  <a:pt x="82" y="65"/>
                  <a:pt x="82" y="65"/>
                  <a:pt x="82" y="65"/>
                </a:cubicBezTo>
                <a:cubicBezTo>
                  <a:pt x="83" y="62"/>
                  <a:pt x="83" y="62"/>
                  <a:pt x="83" y="62"/>
                </a:cubicBezTo>
                <a:cubicBezTo>
                  <a:pt x="84" y="60"/>
                  <a:pt x="85" y="58"/>
                  <a:pt x="85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86" y="52"/>
                  <a:pt x="86" y="52"/>
                  <a:pt x="86" y="52"/>
                </a:cubicBezTo>
                <a:cubicBezTo>
                  <a:pt x="99" y="48"/>
                  <a:pt x="99" y="48"/>
                  <a:pt x="99" y="48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31"/>
                  <a:pt x="78" y="31"/>
                  <a:pt x="78" y="31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2" y="26"/>
                  <a:pt x="6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10"/>
                  <a:pt x="67" y="10"/>
                  <a:pt x="6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23"/>
                  <a:pt x="44" y="23"/>
                  <a:pt x="44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39" y="26"/>
                  <a:pt x="36" y="28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2"/>
                  <a:pt x="32" y="32"/>
                  <a:pt x="32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39" y="51"/>
                </a:moveTo>
                <a:cubicBezTo>
                  <a:pt x="39" y="41"/>
                  <a:pt x="4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6" y="33"/>
                  <a:pt x="74" y="4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60"/>
                  <a:pt x="66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58"/>
                  <a:pt x="56" y="58"/>
                  <a:pt x="56" y="58"/>
                </a:cubicBezTo>
                <a:cubicBezTo>
                  <a:pt x="60" y="58"/>
                  <a:pt x="64" y="55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46"/>
                  <a:pt x="60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2" y="43"/>
                  <a:pt x="49" y="46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5"/>
                  <a:pt x="52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8"/>
                  <a:pt x="56" y="68"/>
                  <a:pt x="56" y="68"/>
                </a:cubicBezTo>
                <a:cubicBezTo>
                  <a:pt x="46" y="68"/>
                  <a:pt x="39" y="60"/>
                  <a:pt x="39" y="51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09613" y="1671358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709613" y="2862350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967414" y="1671358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967414" y="2862350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115616" y="4078751"/>
            <a:ext cx="691276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202219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研究成果与应用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9881" y="1851670"/>
            <a:ext cx="1694258" cy="16289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483855"/>
            <a:ext cx="973343" cy="89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成果形式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应用前景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Freeform 8"/>
          <p:cNvSpPr/>
          <p:nvPr/>
        </p:nvSpPr>
        <p:spPr bwMode="auto">
          <a:xfrm>
            <a:off x="5222875" y="1350412"/>
            <a:ext cx="2452688" cy="1384727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1" name="Freeform 9"/>
          <p:cNvSpPr/>
          <p:nvPr/>
        </p:nvSpPr>
        <p:spPr bwMode="auto">
          <a:xfrm>
            <a:off x="7108825" y="1347235"/>
            <a:ext cx="1397000" cy="2451857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2" name="Freeform 10"/>
          <p:cNvSpPr/>
          <p:nvPr/>
        </p:nvSpPr>
        <p:spPr bwMode="auto">
          <a:xfrm>
            <a:off x="6026150" y="3354456"/>
            <a:ext cx="2487613" cy="1329147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3" name="Freeform 11"/>
          <p:cNvSpPr/>
          <p:nvPr/>
        </p:nvSpPr>
        <p:spPr bwMode="auto">
          <a:xfrm>
            <a:off x="5214939" y="2198399"/>
            <a:ext cx="1336675" cy="2485204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283325" y="2474709"/>
            <a:ext cx="1074738" cy="1075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5" name="Freeform 13"/>
          <p:cNvSpPr>
            <a:spLocks noEditPoints="1"/>
          </p:cNvSpPr>
          <p:nvPr/>
        </p:nvSpPr>
        <p:spPr bwMode="auto">
          <a:xfrm>
            <a:off x="7800975" y="3870551"/>
            <a:ext cx="266700" cy="300131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6" name="Freeform 14"/>
          <p:cNvSpPr/>
          <p:nvPr/>
        </p:nvSpPr>
        <p:spPr bwMode="auto">
          <a:xfrm>
            <a:off x="7848601" y="1561614"/>
            <a:ext cx="269875" cy="29219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7" name="Freeform 15"/>
          <p:cNvSpPr>
            <a:spLocks noEditPoints="1"/>
          </p:cNvSpPr>
          <p:nvPr/>
        </p:nvSpPr>
        <p:spPr bwMode="auto">
          <a:xfrm>
            <a:off x="5626100" y="3843556"/>
            <a:ext cx="306388" cy="303306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8" name="Freeform 16"/>
          <p:cNvSpPr>
            <a:spLocks noEditPoints="1"/>
          </p:cNvSpPr>
          <p:nvPr/>
        </p:nvSpPr>
        <p:spPr bwMode="auto">
          <a:xfrm>
            <a:off x="5664201" y="1558438"/>
            <a:ext cx="227013" cy="300131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461001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rgbClr val="F8F8F8"/>
                </a:solidFill>
              </a:rPr>
              <a:t>Option 01</a:t>
            </a:r>
            <a:endParaRPr lang="zh-CN" altLang="en-US" sz="1000" b="1" dirty="0">
              <a:solidFill>
                <a:srgbClr val="F8F8F8"/>
              </a:solidFill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648576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rgbClr val="F8F8F8"/>
                </a:solidFill>
              </a:rPr>
              <a:t>Option 02</a:t>
            </a:r>
            <a:endParaRPr lang="zh-CN" altLang="zh-CN" sz="1000" b="1">
              <a:solidFill>
                <a:srgbClr val="F8F8F8"/>
              </a:solidFill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508626" y="4270725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rgbClr val="F8F8F8"/>
                </a:solidFill>
              </a:rPr>
              <a:t>Option 03</a:t>
            </a:r>
            <a:endParaRPr lang="zh-CN" altLang="zh-CN" sz="1000" b="1">
              <a:solidFill>
                <a:srgbClr val="F8F8F8"/>
              </a:solidFill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577138" y="4270725"/>
            <a:ext cx="646112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rgbClr val="F8F8F8"/>
                </a:solidFill>
              </a:rPr>
              <a:t>Option 04</a:t>
            </a:r>
            <a:endParaRPr lang="zh-CN" altLang="zh-CN" sz="1000" b="1">
              <a:solidFill>
                <a:srgbClr val="F8F8F8"/>
              </a:solidFill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374607" y="2942517"/>
            <a:ext cx="895350" cy="1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WORDS</a:t>
            </a:r>
            <a:endParaRPr lang="zh-CN" altLang="zh-CN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39750" y="1431399"/>
            <a:ext cx="3887788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39750" y="22238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39750" y="26223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39750" y="28717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39750" y="32702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39750" y="3549777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39750" y="3948363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539750" y="4204029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39750" y="4602615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0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Freeform 8"/>
          <p:cNvSpPr/>
          <p:nvPr/>
        </p:nvSpPr>
        <p:spPr bwMode="auto">
          <a:xfrm>
            <a:off x="4583114" y="1509788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65" name="Freeform 9"/>
          <p:cNvSpPr/>
          <p:nvPr/>
        </p:nvSpPr>
        <p:spPr bwMode="auto">
          <a:xfrm>
            <a:off x="3544889" y="1509788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66" name="Freeform 10"/>
          <p:cNvSpPr/>
          <p:nvPr/>
        </p:nvSpPr>
        <p:spPr bwMode="auto">
          <a:xfrm>
            <a:off x="4583114" y="3307393"/>
            <a:ext cx="1012825" cy="116558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67" name="Freeform 11"/>
          <p:cNvSpPr/>
          <p:nvPr/>
        </p:nvSpPr>
        <p:spPr bwMode="auto">
          <a:xfrm>
            <a:off x="3544889" y="3307393"/>
            <a:ext cx="1012825" cy="116558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68" name="Freeform 12"/>
          <p:cNvSpPr/>
          <p:nvPr/>
        </p:nvSpPr>
        <p:spPr bwMode="auto">
          <a:xfrm>
            <a:off x="3025775" y="2408590"/>
            <a:ext cx="1011238" cy="116558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69" name="Freeform 13"/>
          <p:cNvSpPr/>
          <p:nvPr/>
        </p:nvSpPr>
        <p:spPr bwMode="auto">
          <a:xfrm>
            <a:off x="5102226" y="2408590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2" name="Freeform 26"/>
          <p:cNvSpPr>
            <a:spLocks noEditPoints="1"/>
          </p:cNvSpPr>
          <p:nvPr/>
        </p:nvSpPr>
        <p:spPr bwMode="auto">
          <a:xfrm>
            <a:off x="3878263" y="1916314"/>
            <a:ext cx="349250" cy="352534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3" name="Freeform 27"/>
          <p:cNvSpPr>
            <a:spLocks noEditPoints="1"/>
          </p:cNvSpPr>
          <p:nvPr/>
        </p:nvSpPr>
        <p:spPr bwMode="auto">
          <a:xfrm>
            <a:off x="3395664" y="2815116"/>
            <a:ext cx="276225" cy="352534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4" name="Freeform 28"/>
          <p:cNvSpPr>
            <a:spLocks noEditPoints="1"/>
          </p:cNvSpPr>
          <p:nvPr/>
        </p:nvSpPr>
        <p:spPr bwMode="auto">
          <a:xfrm>
            <a:off x="5449888" y="2821468"/>
            <a:ext cx="315912" cy="339830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5" name="Freeform 29"/>
          <p:cNvSpPr>
            <a:spLocks noEditPoints="1"/>
          </p:cNvSpPr>
          <p:nvPr/>
        </p:nvSpPr>
        <p:spPr bwMode="auto">
          <a:xfrm>
            <a:off x="4959350" y="1922666"/>
            <a:ext cx="287338" cy="339830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6" name="Freeform 30"/>
          <p:cNvSpPr>
            <a:spLocks noEditPoints="1"/>
          </p:cNvSpPr>
          <p:nvPr/>
        </p:nvSpPr>
        <p:spPr bwMode="auto">
          <a:xfrm>
            <a:off x="4962525" y="3690098"/>
            <a:ext cx="280988" cy="352534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7" name="Freeform 31"/>
          <p:cNvSpPr>
            <a:spLocks noEditPoints="1"/>
          </p:cNvSpPr>
          <p:nvPr/>
        </p:nvSpPr>
        <p:spPr bwMode="auto">
          <a:xfrm>
            <a:off x="3930650" y="3717094"/>
            <a:ext cx="239713" cy="346182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775326" y="1751162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327776" y="2653141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775326" y="3548767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06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862013" y="1751162"/>
            <a:ext cx="2468562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8776" y="2653141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862013" y="3548767"/>
            <a:ext cx="2468562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5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Freeform 32"/>
          <p:cNvSpPr/>
          <p:nvPr/>
        </p:nvSpPr>
        <p:spPr bwMode="auto">
          <a:xfrm>
            <a:off x="3918045" y="3555652"/>
            <a:ext cx="1253337" cy="1587848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77" name="Freeform 33"/>
          <p:cNvSpPr/>
          <p:nvPr/>
        </p:nvSpPr>
        <p:spPr bwMode="auto">
          <a:xfrm>
            <a:off x="5091636" y="2888907"/>
            <a:ext cx="1409816" cy="1226631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78" name="Freeform 34"/>
          <p:cNvSpPr/>
          <p:nvPr/>
        </p:nvSpPr>
        <p:spPr bwMode="auto">
          <a:xfrm>
            <a:off x="4408545" y="1511767"/>
            <a:ext cx="1196162" cy="2144724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79" name="Freeform 35"/>
          <p:cNvSpPr/>
          <p:nvPr/>
        </p:nvSpPr>
        <p:spPr bwMode="auto">
          <a:xfrm>
            <a:off x="3256017" y="1621637"/>
            <a:ext cx="1342108" cy="1959601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80" name="Freeform 36"/>
          <p:cNvSpPr/>
          <p:nvPr/>
        </p:nvSpPr>
        <p:spPr bwMode="auto">
          <a:xfrm>
            <a:off x="2432999" y="2956635"/>
            <a:ext cx="1488055" cy="101742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5791201" y="1419267"/>
            <a:ext cx="2016125" cy="7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6784976" y="3147397"/>
            <a:ext cx="2016125" cy="7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FOUR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1011239" y="1562583"/>
            <a:ext cx="2016125" cy="7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290513" y="3436411"/>
            <a:ext cx="2016125" cy="7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16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Line 18"/>
          <p:cNvSpPr>
            <a:spLocks noChangeShapeType="1"/>
          </p:cNvSpPr>
          <p:nvPr/>
        </p:nvSpPr>
        <p:spPr bwMode="auto">
          <a:xfrm flipH="1" flipV="1">
            <a:off x="2605087" y="2075503"/>
            <a:ext cx="1128712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 flipV="1">
            <a:off x="5433061" y="3277611"/>
            <a:ext cx="1105853" cy="54150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sm" len="sm"/>
            <a:tailEnd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433060" y="2075503"/>
            <a:ext cx="1077278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2633664" y="3277611"/>
            <a:ext cx="1115377" cy="5605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sm" len="sm"/>
            <a:tailEnd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4320432" y="1284984"/>
            <a:ext cx="503140" cy="5032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285153" y="1699785"/>
            <a:ext cx="504378" cy="5032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717537" y="2700360"/>
            <a:ext cx="503140" cy="5032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923326" y="2700360"/>
            <a:ext cx="503140" cy="5032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3332053" y="3647415"/>
            <a:ext cx="503140" cy="5032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285153" y="3647415"/>
            <a:ext cx="504378" cy="5032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3332053" y="1699785"/>
            <a:ext cx="503140" cy="5032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0" name="Freeform 22"/>
          <p:cNvSpPr/>
          <p:nvPr/>
        </p:nvSpPr>
        <p:spPr bwMode="auto">
          <a:xfrm>
            <a:off x="4455511" y="1431386"/>
            <a:ext cx="232980" cy="211977"/>
          </a:xfrm>
          <a:custGeom>
            <a:avLst/>
            <a:gdLst>
              <a:gd name="T0" fmla="*/ 94 w 94"/>
              <a:gd name="T1" fmla="*/ 43 h 86"/>
              <a:gd name="T2" fmla="*/ 94 w 94"/>
              <a:gd name="T3" fmla="*/ 9 h 86"/>
              <a:gd name="T4" fmla="*/ 82 w 94"/>
              <a:gd name="T5" fmla="*/ 21 h 86"/>
              <a:gd name="T6" fmla="*/ 44 w 94"/>
              <a:gd name="T7" fmla="*/ 0 h 86"/>
              <a:gd name="T8" fmla="*/ 0 w 94"/>
              <a:gd name="T9" fmla="*/ 43 h 86"/>
              <a:gd name="T10" fmla="*/ 44 w 94"/>
              <a:gd name="T11" fmla="*/ 86 h 86"/>
              <a:gd name="T12" fmla="*/ 83 w 94"/>
              <a:gd name="T13" fmla="*/ 63 h 86"/>
              <a:gd name="T14" fmla="*/ 73 w 94"/>
              <a:gd name="T15" fmla="*/ 53 h 86"/>
              <a:gd name="T16" fmla="*/ 44 w 94"/>
              <a:gd name="T17" fmla="*/ 72 h 86"/>
              <a:gd name="T18" fmla="*/ 14 w 94"/>
              <a:gd name="T19" fmla="*/ 43 h 86"/>
              <a:gd name="T20" fmla="*/ 44 w 94"/>
              <a:gd name="T21" fmla="*/ 14 h 86"/>
              <a:gd name="T22" fmla="*/ 71 w 94"/>
              <a:gd name="T23" fmla="*/ 31 h 86"/>
              <a:gd name="T24" fmla="*/ 58 w 94"/>
              <a:gd name="T25" fmla="*/ 43 h 86"/>
              <a:gd name="T26" fmla="*/ 94 w 94"/>
              <a:gd name="T2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86">
                <a:moveTo>
                  <a:pt x="94" y="43"/>
                </a:moveTo>
                <a:cubicBezTo>
                  <a:pt x="94" y="9"/>
                  <a:pt x="94" y="9"/>
                  <a:pt x="94" y="9"/>
                </a:cubicBezTo>
                <a:cubicBezTo>
                  <a:pt x="82" y="21"/>
                  <a:pt x="82" y="21"/>
                  <a:pt x="82" y="21"/>
                </a:cubicBezTo>
                <a:cubicBezTo>
                  <a:pt x="74" y="8"/>
                  <a:pt x="60" y="0"/>
                  <a:pt x="44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67"/>
                  <a:pt x="20" y="86"/>
                  <a:pt x="44" y="86"/>
                </a:cubicBezTo>
                <a:cubicBezTo>
                  <a:pt x="61" y="86"/>
                  <a:pt x="76" y="77"/>
                  <a:pt x="83" y="63"/>
                </a:cubicBezTo>
                <a:cubicBezTo>
                  <a:pt x="73" y="53"/>
                  <a:pt x="73" y="53"/>
                  <a:pt x="73" y="53"/>
                </a:cubicBezTo>
                <a:cubicBezTo>
                  <a:pt x="68" y="64"/>
                  <a:pt x="57" y="72"/>
                  <a:pt x="44" y="72"/>
                </a:cubicBezTo>
                <a:cubicBezTo>
                  <a:pt x="27" y="72"/>
                  <a:pt x="14" y="59"/>
                  <a:pt x="14" y="43"/>
                </a:cubicBezTo>
                <a:cubicBezTo>
                  <a:pt x="14" y="27"/>
                  <a:pt x="27" y="14"/>
                  <a:pt x="44" y="14"/>
                </a:cubicBezTo>
                <a:cubicBezTo>
                  <a:pt x="56" y="14"/>
                  <a:pt x="67" y="21"/>
                  <a:pt x="71" y="31"/>
                </a:cubicBezTo>
                <a:cubicBezTo>
                  <a:pt x="58" y="43"/>
                  <a:pt x="58" y="43"/>
                  <a:pt x="58" y="43"/>
                </a:cubicBezTo>
                <a:lnTo>
                  <a:pt x="9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31" name="Freeform 23"/>
          <p:cNvSpPr/>
          <p:nvPr/>
        </p:nvSpPr>
        <p:spPr bwMode="auto">
          <a:xfrm>
            <a:off x="5411556" y="1834905"/>
            <a:ext cx="251570" cy="233052"/>
          </a:xfrm>
          <a:custGeom>
            <a:avLst/>
            <a:gdLst>
              <a:gd name="T0" fmla="*/ 101 w 203"/>
              <a:gd name="T1" fmla="*/ 16 h 188"/>
              <a:gd name="T2" fmla="*/ 95 w 203"/>
              <a:gd name="T3" fmla="*/ 20 h 188"/>
              <a:gd name="T4" fmla="*/ 123 w 203"/>
              <a:gd name="T5" fmla="*/ 76 h 188"/>
              <a:gd name="T6" fmla="*/ 171 w 203"/>
              <a:gd name="T7" fmla="*/ 82 h 188"/>
              <a:gd name="T8" fmla="*/ 135 w 203"/>
              <a:gd name="T9" fmla="*/ 114 h 188"/>
              <a:gd name="T10" fmla="*/ 143 w 203"/>
              <a:gd name="T11" fmla="*/ 162 h 188"/>
              <a:gd name="T12" fmla="*/ 101 w 203"/>
              <a:gd name="T13" fmla="*/ 140 h 188"/>
              <a:gd name="T14" fmla="*/ 60 w 203"/>
              <a:gd name="T15" fmla="*/ 162 h 188"/>
              <a:gd name="T16" fmla="*/ 68 w 203"/>
              <a:gd name="T17" fmla="*/ 114 h 188"/>
              <a:gd name="T18" fmla="*/ 32 w 203"/>
              <a:gd name="T19" fmla="*/ 82 h 188"/>
              <a:gd name="T20" fmla="*/ 80 w 203"/>
              <a:gd name="T21" fmla="*/ 76 h 188"/>
              <a:gd name="T22" fmla="*/ 107 w 203"/>
              <a:gd name="T23" fmla="*/ 20 h 188"/>
              <a:gd name="T24" fmla="*/ 101 w 203"/>
              <a:gd name="T25" fmla="*/ 16 h 188"/>
              <a:gd name="T26" fmla="*/ 95 w 203"/>
              <a:gd name="T27" fmla="*/ 20 h 188"/>
              <a:gd name="T28" fmla="*/ 101 w 203"/>
              <a:gd name="T29" fmla="*/ 16 h 188"/>
              <a:gd name="T30" fmla="*/ 95 w 203"/>
              <a:gd name="T31" fmla="*/ 14 h 188"/>
              <a:gd name="T32" fmla="*/ 70 w 203"/>
              <a:gd name="T33" fmla="*/ 62 h 188"/>
              <a:gd name="T34" fmla="*/ 0 w 203"/>
              <a:gd name="T35" fmla="*/ 72 h 188"/>
              <a:gd name="T36" fmla="*/ 52 w 203"/>
              <a:gd name="T37" fmla="*/ 120 h 188"/>
              <a:gd name="T38" fmla="*/ 40 w 203"/>
              <a:gd name="T39" fmla="*/ 188 h 188"/>
              <a:gd name="T40" fmla="*/ 101 w 203"/>
              <a:gd name="T41" fmla="*/ 156 h 188"/>
              <a:gd name="T42" fmla="*/ 163 w 203"/>
              <a:gd name="T43" fmla="*/ 188 h 188"/>
              <a:gd name="T44" fmla="*/ 151 w 203"/>
              <a:gd name="T45" fmla="*/ 120 h 188"/>
              <a:gd name="T46" fmla="*/ 203 w 203"/>
              <a:gd name="T47" fmla="*/ 72 h 188"/>
              <a:gd name="T48" fmla="*/ 133 w 203"/>
              <a:gd name="T49" fmla="*/ 62 h 188"/>
              <a:gd name="T50" fmla="*/ 101 w 203"/>
              <a:gd name="T51" fmla="*/ 0 h 188"/>
              <a:gd name="T52" fmla="*/ 95 w 203"/>
              <a:gd name="T53" fmla="*/ 14 h 188"/>
              <a:gd name="T54" fmla="*/ 101 w 203"/>
              <a:gd name="T55" fmla="*/ 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" h="188">
                <a:moveTo>
                  <a:pt x="101" y="16"/>
                </a:moveTo>
                <a:lnTo>
                  <a:pt x="95" y="20"/>
                </a:lnTo>
                <a:lnTo>
                  <a:pt x="123" y="76"/>
                </a:lnTo>
                <a:lnTo>
                  <a:pt x="171" y="82"/>
                </a:lnTo>
                <a:lnTo>
                  <a:pt x="135" y="114"/>
                </a:lnTo>
                <a:lnTo>
                  <a:pt x="143" y="162"/>
                </a:lnTo>
                <a:lnTo>
                  <a:pt x="101" y="140"/>
                </a:lnTo>
                <a:lnTo>
                  <a:pt x="60" y="162"/>
                </a:lnTo>
                <a:lnTo>
                  <a:pt x="68" y="114"/>
                </a:lnTo>
                <a:lnTo>
                  <a:pt x="32" y="82"/>
                </a:lnTo>
                <a:lnTo>
                  <a:pt x="80" y="76"/>
                </a:lnTo>
                <a:lnTo>
                  <a:pt x="107" y="20"/>
                </a:lnTo>
                <a:lnTo>
                  <a:pt x="101" y="16"/>
                </a:lnTo>
                <a:lnTo>
                  <a:pt x="95" y="20"/>
                </a:lnTo>
                <a:lnTo>
                  <a:pt x="101" y="16"/>
                </a:lnTo>
                <a:lnTo>
                  <a:pt x="95" y="14"/>
                </a:lnTo>
                <a:lnTo>
                  <a:pt x="70" y="62"/>
                </a:lnTo>
                <a:lnTo>
                  <a:pt x="0" y="72"/>
                </a:lnTo>
                <a:lnTo>
                  <a:pt x="52" y="120"/>
                </a:lnTo>
                <a:lnTo>
                  <a:pt x="40" y="188"/>
                </a:lnTo>
                <a:lnTo>
                  <a:pt x="101" y="156"/>
                </a:lnTo>
                <a:lnTo>
                  <a:pt x="163" y="188"/>
                </a:lnTo>
                <a:lnTo>
                  <a:pt x="151" y="120"/>
                </a:lnTo>
                <a:lnTo>
                  <a:pt x="203" y="72"/>
                </a:lnTo>
                <a:lnTo>
                  <a:pt x="133" y="62"/>
                </a:lnTo>
                <a:lnTo>
                  <a:pt x="101" y="0"/>
                </a:lnTo>
                <a:lnTo>
                  <a:pt x="95" y="14"/>
                </a:ln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448" name="Group 40"/>
          <p:cNvGrpSpPr/>
          <p:nvPr/>
        </p:nvGrpSpPr>
        <p:grpSpPr bwMode="auto">
          <a:xfrm>
            <a:off x="3496991" y="1854739"/>
            <a:ext cx="204476" cy="193384"/>
            <a:chOff x="2143" y="1118"/>
            <a:chExt cx="165" cy="156"/>
          </a:xfrm>
        </p:grpSpPr>
        <p:sp>
          <p:nvSpPr>
            <p:cNvPr id="17432" name="Freeform 24"/>
            <p:cNvSpPr/>
            <p:nvPr/>
          </p:nvSpPr>
          <p:spPr bwMode="auto">
            <a:xfrm>
              <a:off x="2231" y="1174"/>
              <a:ext cx="77" cy="76"/>
            </a:xfrm>
            <a:custGeom>
              <a:avLst/>
              <a:gdLst>
                <a:gd name="T0" fmla="*/ 33 w 39"/>
                <a:gd name="T1" fmla="*/ 13 h 38"/>
                <a:gd name="T2" fmla="*/ 25 w 39"/>
                <a:gd name="T3" fmla="*/ 13 h 38"/>
                <a:gd name="T4" fmla="*/ 25 w 39"/>
                <a:gd name="T5" fmla="*/ 6 h 38"/>
                <a:gd name="T6" fmla="*/ 19 w 39"/>
                <a:gd name="T7" fmla="*/ 0 h 38"/>
                <a:gd name="T8" fmla="*/ 13 w 39"/>
                <a:gd name="T9" fmla="*/ 6 h 38"/>
                <a:gd name="T10" fmla="*/ 13 w 39"/>
                <a:gd name="T11" fmla="*/ 13 h 38"/>
                <a:gd name="T12" fmla="*/ 6 w 39"/>
                <a:gd name="T13" fmla="*/ 13 h 38"/>
                <a:gd name="T14" fmla="*/ 0 w 39"/>
                <a:gd name="T15" fmla="*/ 19 h 38"/>
                <a:gd name="T16" fmla="*/ 6 w 39"/>
                <a:gd name="T17" fmla="*/ 25 h 38"/>
                <a:gd name="T18" fmla="*/ 13 w 39"/>
                <a:gd name="T19" fmla="*/ 25 h 38"/>
                <a:gd name="T20" fmla="*/ 13 w 39"/>
                <a:gd name="T21" fmla="*/ 32 h 38"/>
                <a:gd name="T22" fmla="*/ 19 w 39"/>
                <a:gd name="T23" fmla="*/ 38 h 38"/>
                <a:gd name="T24" fmla="*/ 25 w 39"/>
                <a:gd name="T25" fmla="*/ 32 h 38"/>
                <a:gd name="T26" fmla="*/ 25 w 39"/>
                <a:gd name="T27" fmla="*/ 25 h 38"/>
                <a:gd name="T28" fmla="*/ 33 w 39"/>
                <a:gd name="T29" fmla="*/ 25 h 38"/>
                <a:gd name="T30" fmla="*/ 39 w 39"/>
                <a:gd name="T31" fmla="*/ 19 h 38"/>
                <a:gd name="T32" fmla="*/ 33 w 39"/>
                <a:gd name="T3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33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3" y="0"/>
                    <a:pt x="19" y="0"/>
                  </a:cubicBezTo>
                  <a:cubicBezTo>
                    <a:pt x="16" y="0"/>
                    <a:pt x="13" y="3"/>
                    <a:pt x="13" y="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2"/>
                    <a:pt x="2" y="25"/>
                    <a:pt x="6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8"/>
                    <a:pt x="19" y="38"/>
                  </a:cubicBezTo>
                  <a:cubicBezTo>
                    <a:pt x="23" y="38"/>
                    <a:pt x="25" y="36"/>
                    <a:pt x="25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6" y="25"/>
                    <a:pt x="39" y="22"/>
                    <a:pt x="39" y="19"/>
                  </a:cubicBezTo>
                  <a:cubicBezTo>
                    <a:pt x="39" y="16"/>
                    <a:pt x="36" y="13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173" y="1118"/>
              <a:ext cx="62" cy="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4" name="Freeform 26"/>
            <p:cNvSpPr/>
            <p:nvPr/>
          </p:nvSpPr>
          <p:spPr bwMode="auto">
            <a:xfrm>
              <a:off x="2143" y="1186"/>
              <a:ext cx="122" cy="88"/>
            </a:xfrm>
            <a:custGeom>
              <a:avLst/>
              <a:gdLst>
                <a:gd name="T0" fmla="*/ 49 w 61"/>
                <a:gd name="T1" fmla="*/ 25 h 44"/>
                <a:gd name="T2" fmla="*/ 35 w 61"/>
                <a:gd name="T3" fmla="*/ 13 h 44"/>
                <a:gd name="T4" fmla="*/ 43 w 61"/>
                <a:gd name="T5" fmla="*/ 4 h 44"/>
                <a:gd name="T6" fmla="*/ 31 w 61"/>
                <a:gd name="T7" fmla="*/ 0 h 44"/>
                <a:gd name="T8" fmla="*/ 0 w 61"/>
                <a:gd name="T9" fmla="*/ 42 h 44"/>
                <a:gd name="T10" fmla="*/ 0 w 61"/>
                <a:gd name="T11" fmla="*/ 44 h 44"/>
                <a:gd name="T12" fmla="*/ 61 w 61"/>
                <a:gd name="T13" fmla="*/ 44 h 44"/>
                <a:gd name="T14" fmla="*/ 61 w 61"/>
                <a:gd name="T15" fmla="*/ 42 h 44"/>
                <a:gd name="T16" fmla="*/ 61 w 61"/>
                <a:gd name="T17" fmla="*/ 39 h 44"/>
                <a:gd name="T18" fmla="*/ 49 w 61"/>
                <a:gd name="T1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4">
                  <a:moveTo>
                    <a:pt x="49" y="25"/>
                  </a:moveTo>
                  <a:cubicBezTo>
                    <a:pt x="49" y="25"/>
                    <a:pt x="34" y="27"/>
                    <a:pt x="35" y="13"/>
                  </a:cubicBezTo>
                  <a:cubicBezTo>
                    <a:pt x="36" y="8"/>
                    <a:pt x="40" y="5"/>
                    <a:pt x="43" y="4"/>
                  </a:cubicBezTo>
                  <a:cubicBezTo>
                    <a:pt x="40" y="2"/>
                    <a:pt x="35" y="0"/>
                    <a:pt x="31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1"/>
                    <a:pt x="61" y="40"/>
                    <a:pt x="61" y="39"/>
                  </a:cubicBezTo>
                  <a:cubicBezTo>
                    <a:pt x="57" y="39"/>
                    <a:pt x="48" y="37"/>
                    <a:pt x="4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35" name="Freeform 27"/>
          <p:cNvSpPr/>
          <p:nvPr/>
        </p:nvSpPr>
        <p:spPr bwMode="auto">
          <a:xfrm>
            <a:off x="3084681" y="2847879"/>
            <a:ext cx="168538" cy="208258"/>
          </a:xfrm>
          <a:custGeom>
            <a:avLst/>
            <a:gdLst>
              <a:gd name="T0" fmla="*/ 67 w 68"/>
              <a:gd name="T1" fmla="*/ 56 h 84"/>
              <a:gd name="T2" fmla="*/ 68 w 68"/>
              <a:gd name="T3" fmla="*/ 56 h 84"/>
              <a:gd name="T4" fmla="*/ 68 w 68"/>
              <a:gd name="T5" fmla="*/ 21 h 84"/>
              <a:gd name="T6" fmla="*/ 63 w 68"/>
              <a:gd name="T7" fmla="*/ 16 h 84"/>
              <a:gd name="T8" fmla="*/ 59 w 68"/>
              <a:gd name="T9" fmla="*/ 21 h 84"/>
              <a:gd name="T10" fmla="*/ 59 w 68"/>
              <a:gd name="T11" fmla="*/ 40 h 84"/>
              <a:gd name="T12" fmla="*/ 54 w 68"/>
              <a:gd name="T13" fmla="*/ 36 h 84"/>
              <a:gd name="T14" fmla="*/ 54 w 68"/>
              <a:gd name="T15" fmla="*/ 6 h 84"/>
              <a:gd name="T16" fmla="*/ 49 w 68"/>
              <a:gd name="T17" fmla="*/ 0 h 84"/>
              <a:gd name="T18" fmla="*/ 44 w 68"/>
              <a:gd name="T19" fmla="*/ 6 h 84"/>
              <a:gd name="T20" fmla="*/ 44 w 68"/>
              <a:gd name="T21" fmla="*/ 33 h 84"/>
              <a:gd name="T22" fmla="*/ 42 w 68"/>
              <a:gd name="T23" fmla="*/ 33 h 84"/>
              <a:gd name="T24" fmla="*/ 40 w 68"/>
              <a:gd name="T25" fmla="*/ 33 h 84"/>
              <a:gd name="T26" fmla="*/ 40 w 68"/>
              <a:gd name="T27" fmla="*/ 6 h 84"/>
              <a:gd name="T28" fmla="*/ 36 w 68"/>
              <a:gd name="T29" fmla="*/ 0 h 84"/>
              <a:gd name="T30" fmla="*/ 31 w 68"/>
              <a:gd name="T31" fmla="*/ 5 h 84"/>
              <a:gd name="T32" fmla="*/ 31 w 68"/>
              <a:gd name="T33" fmla="*/ 35 h 84"/>
              <a:gd name="T34" fmla="*/ 26 w 68"/>
              <a:gd name="T35" fmla="*/ 38 h 84"/>
              <a:gd name="T36" fmla="*/ 26 w 68"/>
              <a:gd name="T37" fmla="*/ 19 h 84"/>
              <a:gd name="T38" fmla="*/ 22 w 68"/>
              <a:gd name="T39" fmla="*/ 13 h 84"/>
              <a:gd name="T40" fmla="*/ 18 w 68"/>
              <a:gd name="T41" fmla="*/ 19 h 84"/>
              <a:gd name="T42" fmla="*/ 18 w 68"/>
              <a:gd name="T43" fmla="*/ 53 h 84"/>
              <a:gd name="T44" fmla="*/ 12 w 68"/>
              <a:gd name="T45" fmla="*/ 47 h 84"/>
              <a:gd name="T46" fmla="*/ 2 w 68"/>
              <a:gd name="T47" fmla="*/ 47 h 84"/>
              <a:gd name="T48" fmla="*/ 2 w 68"/>
              <a:gd name="T49" fmla="*/ 56 h 84"/>
              <a:gd name="T50" fmla="*/ 22 w 68"/>
              <a:gd name="T51" fmla="*/ 75 h 84"/>
              <a:gd name="T52" fmla="*/ 23 w 68"/>
              <a:gd name="T53" fmla="*/ 76 h 84"/>
              <a:gd name="T54" fmla="*/ 42 w 68"/>
              <a:gd name="T55" fmla="*/ 84 h 84"/>
              <a:gd name="T56" fmla="*/ 68 w 68"/>
              <a:gd name="T57" fmla="*/ 59 h 84"/>
              <a:gd name="T58" fmla="*/ 67 w 68"/>
              <a:gd name="T59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4">
                <a:moveTo>
                  <a:pt x="67" y="56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6" y="16"/>
                  <a:pt x="63" y="16"/>
                </a:cubicBezTo>
                <a:cubicBezTo>
                  <a:pt x="60" y="16"/>
                  <a:pt x="59" y="18"/>
                  <a:pt x="59" y="21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39"/>
                  <a:pt x="56" y="37"/>
                  <a:pt x="54" y="3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"/>
                  <a:pt x="52" y="0"/>
                  <a:pt x="49" y="0"/>
                </a:cubicBezTo>
                <a:cubicBezTo>
                  <a:pt x="47" y="0"/>
                  <a:pt x="44" y="2"/>
                  <a:pt x="44" y="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2" y="33"/>
                </a:cubicBezTo>
                <a:cubicBezTo>
                  <a:pt x="41" y="33"/>
                  <a:pt x="41" y="33"/>
                  <a:pt x="40" y="3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6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8" y="38"/>
                  <a:pt x="26" y="38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5"/>
                  <a:pt x="25" y="13"/>
                  <a:pt x="22" y="13"/>
                </a:cubicBezTo>
                <a:cubicBezTo>
                  <a:pt x="19" y="13"/>
                  <a:pt x="18" y="15"/>
                  <a:pt x="18" y="19"/>
                </a:cubicBezTo>
                <a:cubicBezTo>
                  <a:pt x="18" y="53"/>
                  <a:pt x="18" y="53"/>
                  <a:pt x="18" y="53"/>
                </a:cubicBezTo>
                <a:cubicBezTo>
                  <a:pt x="12" y="47"/>
                  <a:pt x="12" y="47"/>
                  <a:pt x="12" y="47"/>
                </a:cubicBezTo>
                <a:cubicBezTo>
                  <a:pt x="9" y="44"/>
                  <a:pt x="5" y="44"/>
                  <a:pt x="2" y="47"/>
                </a:cubicBezTo>
                <a:cubicBezTo>
                  <a:pt x="0" y="49"/>
                  <a:pt x="0" y="53"/>
                  <a:pt x="2" y="56"/>
                </a:cubicBezTo>
                <a:cubicBezTo>
                  <a:pt x="22" y="75"/>
                  <a:pt x="22" y="75"/>
                  <a:pt x="22" y="75"/>
                </a:cubicBezTo>
                <a:cubicBezTo>
                  <a:pt x="23" y="76"/>
                  <a:pt x="23" y="76"/>
                  <a:pt x="23" y="76"/>
                </a:cubicBezTo>
                <a:cubicBezTo>
                  <a:pt x="28" y="81"/>
                  <a:pt x="34" y="84"/>
                  <a:pt x="42" y="84"/>
                </a:cubicBezTo>
                <a:cubicBezTo>
                  <a:pt x="56" y="84"/>
                  <a:pt x="68" y="72"/>
                  <a:pt x="68" y="59"/>
                </a:cubicBezTo>
                <a:cubicBezTo>
                  <a:pt x="68" y="58"/>
                  <a:pt x="68" y="57"/>
                  <a:pt x="67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450" name="Group 42"/>
          <p:cNvGrpSpPr/>
          <p:nvPr/>
        </p:nvGrpSpPr>
        <p:grpSpPr bwMode="auto">
          <a:xfrm>
            <a:off x="5435107" y="3825425"/>
            <a:ext cx="189606" cy="156192"/>
            <a:chOff x="3448" y="2446"/>
            <a:chExt cx="153" cy="126"/>
          </a:xfrm>
        </p:grpSpPr>
        <p:sp>
          <p:nvSpPr>
            <p:cNvPr id="17436" name="Freeform 28"/>
            <p:cNvSpPr/>
            <p:nvPr/>
          </p:nvSpPr>
          <p:spPr bwMode="auto">
            <a:xfrm>
              <a:off x="3525" y="2522"/>
              <a:ext cx="22" cy="50"/>
            </a:xfrm>
            <a:custGeom>
              <a:avLst/>
              <a:gdLst>
                <a:gd name="T0" fmla="*/ 0 w 22"/>
                <a:gd name="T1" fmla="*/ 12 h 50"/>
                <a:gd name="T2" fmla="*/ 0 w 22"/>
                <a:gd name="T3" fmla="*/ 50 h 50"/>
                <a:gd name="T4" fmla="*/ 22 w 22"/>
                <a:gd name="T5" fmla="*/ 50 h 50"/>
                <a:gd name="T6" fmla="*/ 22 w 22"/>
                <a:gd name="T7" fmla="*/ 0 h 50"/>
                <a:gd name="T8" fmla="*/ 4 w 22"/>
                <a:gd name="T9" fmla="*/ 16 h 50"/>
                <a:gd name="T10" fmla="*/ 0 w 22"/>
                <a:gd name="T11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">
                  <a:moveTo>
                    <a:pt x="0" y="12"/>
                  </a:moveTo>
                  <a:lnTo>
                    <a:pt x="0" y="50"/>
                  </a:lnTo>
                  <a:lnTo>
                    <a:pt x="22" y="50"/>
                  </a:lnTo>
                  <a:lnTo>
                    <a:pt x="22" y="0"/>
                  </a:lnTo>
                  <a:lnTo>
                    <a:pt x="4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7" name="Freeform 29"/>
            <p:cNvSpPr/>
            <p:nvPr/>
          </p:nvSpPr>
          <p:spPr bwMode="auto">
            <a:xfrm>
              <a:off x="3486" y="2510"/>
              <a:ext cx="23" cy="62"/>
            </a:xfrm>
            <a:custGeom>
              <a:avLst/>
              <a:gdLst>
                <a:gd name="T0" fmla="*/ 0 w 23"/>
                <a:gd name="T1" fmla="*/ 10 h 62"/>
                <a:gd name="T2" fmla="*/ 0 w 23"/>
                <a:gd name="T3" fmla="*/ 62 h 62"/>
                <a:gd name="T4" fmla="*/ 23 w 23"/>
                <a:gd name="T5" fmla="*/ 62 h 62"/>
                <a:gd name="T6" fmla="*/ 23 w 23"/>
                <a:gd name="T7" fmla="*/ 10 h 62"/>
                <a:gd name="T8" fmla="*/ 12 w 23"/>
                <a:gd name="T9" fmla="*/ 0 h 62"/>
                <a:gd name="T10" fmla="*/ 0 w 23"/>
                <a:gd name="T1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2">
                  <a:moveTo>
                    <a:pt x="0" y="10"/>
                  </a:moveTo>
                  <a:lnTo>
                    <a:pt x="0" y="62"/>
                  </a:lnTo>
                  <a:lnTo>
                    <a:pt x="23" y="62"/>
                  </a:lnTo>
                  <a:lnTo>
                    <a:pt x="2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8" name="Freeform 30"/>
            <p:cNvSpPr/>
            <p:nvPr/>
          </p:nvSpPr>
          <p:spPr bwMode="auto">
            <a:xfrm>
              <a:off x="3448" y="2534"/>
              <a:ext cx="22" cy="38"/>
            </a:xfrm>
            <a:custGeom>
              <a:avLst/>
              <a:gdLst>
                <a:gd name="T0" fmla="*/ 0 w 22"/>
                <a:gd name="T1" fmla="*/ 38 h 38"/>
                <a:gd name="T2" fmla="*/ 22 w 22"/>
                <a:gd name="T3" fmla="*/ 38 h 38"/>
                <a:gd name="T4" fmla="*/ 22 w 22"/>
                <a:gd name="T5" fmla="*/ 0 h 38"/>
                <a:gd name="T6" fmla="*/ 0 w 22"/>
                <a:gd name="T7" fmla="*/ 18 h 38"/>
                <a:gd name="T8" fmla="*/ 0 w 2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8">
                  <a:moveTo>
                    <a:pt x="0" y="38"/>
                  </a:moveTo>
                  <a:lnTo>
                    <a:pt x="22" y="38"/>
                  </a:lnTo>
                  <a:lnTo>
                    <a:pt x="22" y="0"/>
                  </a:lnTo>
                  <a:lnTo>
                    <a:pt x="0" y="1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39" name="Freeform 31"/>
            <p:cNvSpPr/>
            <p:nvPr/>
          </p:nvSpPr>
          <p:spPr bwMode="auto">
            <a:xfrm>
              <a:off x="3563" y="2488"/>
              <a:ext cx="24" cy="84"/>
            </a:xfrm>
            <a:custGeom>
              <a:avLst/>
              <a:gdLst>
                <a:gd name="T0" fmla="*/ 0 w 24"/>
                <a:gd name="T1" fmla="*/ 84 h 84"/>
                <a:gd name="T2" fmla="*/ 24 w 24"/>
                <a:gd name="T3" fmla="*/ 84 h 84"/>
                <a:gd name="T4" fmla="*/ 24 w 24"/>
                <a:gd name="T5" fmla="*/ 0 h 84"/>
                <a:gd name="T6" fmla="*/ 0 w 24"/>
                <a:gd name="T7" fmla="*/ 20 h 84"/>
                <a:gd name="T8" fmla="*/ 0 w 2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4">
                  <a:moveTo>
                    <a:pt x="0" y="84"/>
                  </a:moveTo>
                  <a:lnTo>
                    <a:pt x="24" y="84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0" name="Freeform 32"/>
            <p:cNvSpPr/>
            <p:nvPr/>
          </p:nvSpPr>
          <p:spPr bwMode="auto">
            <a:xfrm>
              <a:off x="3448" y="2446"/>
              <a:ext cx="153" cy="92"/>
            </a:xfrm>
            <a:custGeom>
              <a:avLst/>
              <a:gdLst>
                <a:gd name="T0" fmla="*/ 109 w 153"/>
                <a:gd name="T1" fmla="*/ 0 h 92"/>
                <a:gd name="T2" fmla="*/ 129 w 153"/>
                <a:gd name="T3" fmla="*/ 18 h 92"/>
                <a:gd name="T4" fmla="*/ 81 w 153"/>
                <a:gd name="T5" fmla="*/ 60 h 92"/>
                <a:gd name="T6" fmla="*/ 50 w 153"/>
                <a:gd name="T7" fmla="*/ 32 h 92"/>
                <a:gd name="T8" fmla="*/ 0 w 153"/>
                <a:gd name="T9" fmla="*/ 74 h 92"/>
                <a:gd name="T10" fmla="*/ 0 w 153"/>
                <a:gd name="T11" fmla="*/ 92 h 92"/>
                <a:gd name="T12" fmla="*/ 50 w 153"/>
                <a:gd name="T13" fmla="*/ 50 h 92"/>
                <a:gd name="T14" fmla="*/ 81 w 153"/>
                <a:gd name="T15" fmla="*/ 78 h 92"/>
                <a:gd name="T16" fmla="*/ 139 w 153"/>
                <a:gd name="T17" fmla="*/ 28 h 92"/>
                <a:gd name="T18" fmla="*/ 153 w 153"/>
                <a:gd name="T19" fmla="*/ 44 h 92"/>
                <a:gd name="T20" fmla="*/ 153 w 153"/>
                <a:gd name="T21" fmla="*/ 0 h 92"/>
                <a:gd name="T22" fmla="*/ 109 w 153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2">
                  <a:moveTo>
                    <a:pt x="109" y="0"/>
                  </a:moveTo>
                  <a:lnTo>
                    <a:pt x="129" y="18"/>
                  </a:lnTo>
                  <a:lnTo>
                    <a:pt x="81" y="60"/>
                  </a:lnTo>
                  <a:lnTo>
                    <a:pt x="50" y="32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0" y="50"/>
                  </a:lnTo>
                  <a:lnTo>
                    <a:pt x="81" y="78"/>
                  </a:lnTo>
                  <a:lnTo>
                    <a:pt x="139" y="28"/>
                  </a:lnTo>
                  <a:lnTo>
                    <a:pt x="153" y="44"/>
                  </a:lnTo>
                  <a:lnTo>
                    <a:pt x="153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451" name="Group 43"/>
          <p:cNvGrpSpPr/>
          <p:nvPr/>
        </p:nvGrpSpPr>
        <p:grpSpPr bwMode="auto">
          <a:xfrm>
            <a:off x="3453744" y="3793806"/>
            <a:ext cx="277594" cy="241729"/>
            <a:chOff x="2125" y="2446"/>
            <a:chExt cx="179" cy="156"/>
          </a:xfrm>
        </p:grpSpPr>
        <p:sp>
          <p:nvSpPr>
            <p:cNvPr id="17441" name="Freeform 33"/>
            <p:cNvSpPr>
              <a:spLocks noEditPoints="1"/>
            </p:cNvSpPr>
            <p:nvPr/>
          </p:nvSpPr>
          <p:spPr bwMode="auto">
            <a:xfrm>
              <a:off x="2125" y="2446"/>
              <a:ext cx="124" cy="124"/>
            </a:xfrm>
            <a:custGeom>
              <a:avLst/>
              <a:gdLst>
                <a:gd name="T0" fmla="*/ 52 w 62"/>
                <a:gd name="T1" fmla="*/ 42 h 62"/>
                <a:gd name="T2" fmla="*/ 61 w 62"/>
                <a:gd name="T3" fmla="*/ 43 h 62"/>
                <a:gd name="T4" fmla="*/ 62 w 62"/>
                <a:gd name="T5" fmla="*/ 24 h 62"/>
                <a:gd name="T6" fmla="*/ 54 w 62"/>
                <a:gd name="T7" fmla="*/ 24 h 62"/>
                <a:gd name="T8" fmla="*/ 52 w 62"/>
                <a:gd name="T9" fmla="*/ 20 h 62"/>
                <a:gd name="T10" fmla="*/ 51 w 62"/>
                <a:gd name="T11" fmla="*/ 18 h 62"/>
                <a:gd name="T12" fmla="*/ 56 w 62"/>
                <a:gd name="T13" fmla="*/ 12 h 62"/>
                <a:gd name="T14" fmla="*/ 40 w 62"/>
                <a:gd name="T15" fmla="*/ 2 h 62"/>
                <a:gd name="T16" fmla="*/ 36 w 62"/>
                <a:gd name="T17" fmla="*/ 8 h 62"/>
                <a:gd name="T18" fmla="*/ 29 w 62"/>
                <a:gd name="T19" fmla="*/ 7 h 62"/>
                <a:gd name="T20" fmla="*/ 26 w 62"/>
                <a:gd name="T21" fmla="*/ 0 h 62"/>
                <a:gd name="T22" fmla="*/ 9 w 62"/>
                <a:gd name="T23" fmla="*/ 9 h 62"/>
                <a:gd name="T24" fmla="*/ 12 w 62"/>
                <a:gd name="T25" fmla="*/ 15 h 62"/>
                <a:gd name="T26" fmla="*/ 9 w 62"/>
                <a:gd name="T27" fmla="*/ 21 h 62"/>
                <a:gd name="T28" fmla="*/ 1 w 62"/>
                <a:gd name="T29" fmla="*/ 20 h 62"/>
                <a:gd name="T30" fmla="*/ 0 w 62"/>
                <a:gd name="T31" fmla="*/ 39 h 62"/>
                <a:gd name="T32" fmla="*/ 8 w 62"/>
                <a:gd name="T33" fmla="*/ 39 h 62"/>
                <a:gd name="T34" fmla="*/ 9 w 62"/>
                <a:gd name="T35" fmla="*/ 42 h 62"/>
                <a:gd name="T36" fmla="*/ 11 w 62"/>
                <a:gd name="T37" fmla="*/ 45 h 62"/>
                <a:gd name="T38" fmla="*/ 6 w 62"/>
                <a:gd name="T39" fmla="*/ 51 h 62"/>
                <a:gd name="T40" fmla="*/ 22 w 62"/>
                <a:gd name="T41" fmla="*/ 61 h 62"/>
                <a:gd name="T42" fmla="*/ 26 w 62"/>
                <a:gd name="T43" fmla="*/ 55 h 62"/>
                <a:gd name="T44" fmla="*/ 32 w 62"/>
                <a:gd name="T45" fmla="*/ 55 h 62"/>
                <a:gd name="T46" fmla="*/ 36 w 62"/>
                <a:gd name="T47" fmla="*/ 62 h 62"/>
                <a:gd name="T48" fmla="*/ 53 w 62"/>
                <a:gd name="T49" fmla="*/ 54 h 62"/>
                <a:gd name="T50" fmla="*/ 49 w 62"/>
                <a:gd name="T51" fmla="*/ 47 h 62"/>
                <a:gd name="T52" fmla="*/ 52 w 62"/>
                <a:gd name="T53" fmla="*/ 42 h 62"/>
                <a:gd name="T54" fmla="*/ 35 w 62"/>
                <a:gd name="T55" fmla="*/ 40 h 62"/>
                <a:gd name="T56" fmla="*/ 22 w 62"/>
                <a:gd name="T57" fmla="*/ 36 h 62"/>
                <a:gd name="T58" fmla="*/ 26 w 62"/>
                <a:gd name="T59" fmla="*/ 22 h 62"/>
                <a:gd name="T60" fmla="*/ 40 w 62"/>
                <a:gd name="T61" fmla="*/ 27 h 62"/>
                <a:gd name="T62" fmla="*/ 35 w 62"/>
                <a:gd name="T63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62">
                  <a:moveTo>
                    <a:pt x="52" y="42"/>
                  </a:moveTo>
                  <a:cubicBezTo>
                    <a:pt x="61" y="43"/>
                    <a:pt x="61" y="43"/>
                    <a:pt x="61" y="4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3" y="23"/>
                    <a:pt x="53" y="21"/>
                    <a:pt x="52" y="20"/>
                  </a:cubicBezTo>
                  <a:cubicBezTo>
                    <a:pt x="52" y="20"/>
                    <a:pt x="52" y="19"/>
                    <a:pt x="51" y="1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2" y="7"/>
                    <a:pt x="29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7"/>
                    <a:pt x="10" y="19"/>
                    <a:pt x="9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1"/>
                    <a:pt x="9" y="42"/>
                  </a:cubicBezTo>
                  <a:cubicBezTo>
                    <a:pt x="9" y="43"/>
                    <a:pt x="10" y="44"/>
                    <a:pt x="11" y="4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30" y="55"/>
                    <a:pt x="32" y="55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5"/>
                    <a:pt x="51" y="44"/>
                    <a:pt x="52" y="42"/>
                  </a:cubicBezTo>
                  <a:close/>
                  <a:moveTo>
                    <a:pt x="35" y="40"/>
                  </a:moveTo>
                  <a:cubicBezTo>
                    <a:pt x="30" y="42"/>
                    <a:pt x="24" y="40"/>
                    <a:pt x="22" y="36"/>
                  </a:cubicBezTo>
                  <a:cubicBezTo>
                    <a:pt x="19" y="31"/>
                    <a:pt x="21" y="25"/>
                    <a:pt x="26" y="22"/>
                  </a:cubicBezTo>
                  <a:cubicBezTo>
                    <a:pt x="31" y="20"/>
                    <a:pt x="37" y="22"/>
                    <a:pt x="40" y="27"/>
                  </a:cubicBezTo>
                  <a:cubicBezTo>
                    <a:pt x="42" y="32"/>
                    <a:pt x="40" y="37"/>
                    <a:pt x="3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2" name="Freeform 34"/>
            <p:cNvSpPr>
              <a:spLocks noEditPoints="1"/>
            </p:cNvSpPr>
            <p:nvPr/>
          </p:nvSpPr>
          <p:spPr bwMode="auto">
            <a:xfrm>
              <a:off x="2239" y="2540"/>
              <a:ext cx="65" cy="62"/>
            </a:xfrm>
            <a:custGeom>
              <a:avLst/>
              <a:gdLst>
                <a:gd name="T0" fmla="*/ 29 w 33"/>
                <a:gd name="T1" fmla="*/ 16 h 31"/>
                <a:gd name="T2" fmla="*/ 33 w 33"/>
                <a:gd name="T3" fmla="*/ 14 h 31"/>
                <a:gd name="T4" fmla="*/ 29 w 33"/>
                <a:gd name="T5" fmla="*/ 5 h 31"/>
                <a:gd name="T6" fmla="*/ 26 w 33"/>
                <a:gd name="T7" fmla="*/ 7 h 31"/>
                <a:gd name="T8" fmla="*/ 24 w 33"/>
                <a:gd name="T9" fmla="*/ 6 h 31"/>
                <a:gd name="T10" fmla="*/ 23 w 33"/>
                <a:gd name="T11" fmla="*/ 5 h 31"/>
                <a:gd name="T12" fmla="*/ 24 w 33"/>
                <a:gd name="T13" fmla="*/ 1 h 31"/>
                <a:gd name="T14" fmla="*/ 14 w 33"/>
                <a:gd name="T15" fmla="*/ 0 h 31"/>
                <a:gd name="T16" fmla="*/ 14 w 33"/>
                <a:gd name="T17" fmla="*/ 4 h 31"/>
                <a:gd name="T18" fmla="*/ 11 w 33"/>
                <a:gd name="T19" fmla="*/ 5 h 31"/>
                <a:gd name="T20" fmla="*/ 7 w 33"/>
                <a:gd name="T21" fmla="*/ 2 h 31"/>
                <a:gd name="T22" fmla="*/ 2 w 33"/>
                <a:gd name="T23" fmla="*/ 10 h 31"/>
                <a:gd name="T24" fmla="*/ 5 w 33"/>
                <a:gd name="T25" fmla="*/ 12 h 31"/>
                <a:gd name="T26" fmla="*/ 4 w 33"/>
                <a:gd name="T27" fmla="*/ 15 h 31"/>
                <a:gd name="T28" fmla="*/ 0 w 33"/>
                <a:gd name="T29" fmla="*/ 17 h 31"/>
                <a:gd name="T30" fmla="*/ 4 w 33"/>
                <a:gd name="T31" fmla="*/ 26 h 31"/>
                <a:gd name="T32" fmla="*/ 8 w 33"/>
                <a:gd name="T33" fmla="*/ 24 h 31"/>
                <a:gd name="T34" fmla="*/ 9 w 33"/>
                <a:gd name="T35" fmla="*/ 25 h 31"/>
                <a:gd name="T36" fmla="*/ 10 w 33"/>
                <a:gd name="T37" fmla="*/ 26 h 31"/>
                <a:gd name="T38" fmla="*/ 10 w 33"/>
                <a:gd name="T39" fmla="*/ 30 h 31"/>
                <a:gd name="T40" fmla="*/ 19 w 33"/>
                <a:gd name="T41" fmla="*/ 31 h 31"/>
                <a:gd name="T42" fmla="*/ 20 w 33"/>
                <a:gd name="T43" fmla="*/ 27 h 31"/>
                <a:gd name="T44" fmla="*/ 23 w 33"/>
                <a:gd name="T45" fmla="*/ 26 h 31"/>
                <a:gd name="T46" fmla="*/ 26 w 33"/>
                <a:gd name="T47" fmla="*/ 29 h 31"/>
                <a:gd name="T48" fmla="*/ 32 w 33"/>
                <a:gd name="T49" fmla="*/ 21 h 31"/>
                <a:gd name="T50" fmla="*/ 29 w 33"/>
                <a:gd name="T51" fmla="*/ 19 h 31"/>
                <a:gd name="T52" fmla="*/ 29 w 33"/>
                <a:gd name="T53" fmla="*/ 16 h 31"/>
                <a:gd name="T54" fmla="*/ 21 w 33"/>
                <a:gd name="T55" fmla="*/ 18 h 31"/>
                <a:gd name="T56" fmla="*/ 13 w 33"/>
                <a:gd name="T57" fmla="*/ 19 h 31"/>
                <a:gd name="T58" fmla="*/ 12 w 33"/>
                <a:gd name="T59" fmla="*/ 12 h 31"/>
                <a:gd name="T60" fmla="*/ 20 w 33"/>
                <a:gd name="T61" fmla="*/ 11 h 31"/>
                <a:gd name="T62" fmla="*/ 21 w 33"/>
                <a:gd name="T6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1">
                  <a:moveTo>
                    <a:pt x="29" y="16"/>
                  </a:moveTo>
                  <a:cubicBezTo>
                    <a:pt x="33" y="14"/>
                    <a:pt x="33" y="14"/>
                    <a:pt x="33" y="1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9" y="25"/>
                    <a:pt x="9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6"/>
                    <a:pt x="23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21" y="18"/>
                  </a:moveTo>
                  <a:cubicBezTo>
                    <a:pt x="19" y="21"/>
                    <a:pt x="16" y="21"/>
                    <a:pt x="13" y="19"/>
                  </a:cubicBezTo>
                  <a:cubicBezTo>
                    <a:pt x="11" y="18"/>
                    <a:pt x="11" y="15"/>
                    <a:pt x="12" y="12"/>
                  </a:cubicBezTo>
                  <a:cubicBezTo>
                    <a:pt x="14" y="10"/>
                    <a:pt x="17" y="10"/>
                    <a:pt x="20" y="11"/>
                  </a:cubicBezTo>
                  <a:cubicBezTo>
                    <a:pt x="22" y="13"/>
                    <a:pt x="22" y="16"/>
                    <a:pt x="2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449" name="Group 41"/>
          <p:cNvGrpSpPr/>
          <p:nvPr/>
        </p:nvGrpSpPr>
        <p:grpSpPr bwMode="auto">
          <a:xfrm>
            <a:off x="5922014" y="2855316"/>
            <a:ext cx="94184" cy="193384"/>
            <a:chOff x="3782" y="1791"/>
            <a:chExt cx="76" cy="156"/>
          </a:xfrm>
        </p:grpSpPr>
        <p:sp>
          <p:nvSpPr>
            <p:cNvPr id="17443" name="Freeform 35"/>
            <p:cNvSpPr/>
            <p:nvPr/>
          </p:nvSpPr>
          <p:spPr bwMode="auto">
            <a:xfrm>
              <a:off x="3798" y="1791"/>
              <a:ext cx="44" cy="102"/>
            </a:xfrm>
            <a:custGeom>
              <a:avLst/>
              <a:gdLst>
                <a:gd name="T0" fmla="*/ 22 w 22"/>
                <a:gd name="T1" fmla="*/ 10 h 51"/>
                <a:gd name="T2" fmla="*/ 11 w 22"/>
                <a:gd name="T3" fmla="*/ 0 h 51"/>
                <a:gd name="T4" fmla="*/ 11 w 22"/>
                <a:gd name="T5" fmla="*/ 0 h 51"/>
                <a:gd name="T6" fmla="*/ 0 w 22"/>
                <a:gd name="T7" fmla="*/ 10 h 51"/>
                <a:gd name="T8" fmla="*/ 0 w 22"/>
                <a:gd name="T9" fmla="*/ 40 h 51"/>
                <a:gd name="T10" fmla="*/ 11 w 22"/>
                <a:gd name="T11" fmla="*/ 51 h 51"/>
                <a:gd name="T12" fmla="*/ 11 w 22"/>
                <a:gd name="T13" fmla="*/ 51 h 51"/>
                <a:gd name="T14" fmla="*/ 22 w 22"/>
                <a:gd name="T15" fmla="*/ 40 h 51"/>
                <a:gd name="T16" fmla="*/ 22 w 22"/>
                <a:gd name="T1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1">
                  <a:moveTo>
                    <a:pt x="22" y="10"/>
                  </a:moveTo>
                  <a:cubicBezTo>
                    <a:pt x="22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4" name="Freeform 36"/>
            <p:cNvSpPr/>
            <p:nvPr/>
          </p:nvSpPr>
          <p:spPr bwMode="auto">
            <a:xfrm>
              <a:off x="3782" y="1871"/>
              <a:ext cx="76" cy="76"/>
            </a:xfrm>
            <a:custGeom>
              <a:avLst/>
              <a:gdLst>
                <a:gd name="T0" fmla="*/ 38 w 38"/>
                <a:gd name="T1" fmla="*/ 0 h 38"/>
                <a:gd name="T2" fmla="*/ 38 w 38"/>
                <a:gd name="T3" fmla="*/ 0 h 38"/>
                <a:gd name="T4" fmla="*/ 34 w 38"/>
                <a:gd name="T5" fmla="*/ 0 h 38"/>
                <a:gd name="T6" fmla="*/ 34 w 38"/>
                <a:gd name="T7" fmla="*/ 0 h 38"/>
                <a:gd name="T8" fmla="*/ 19 w 38"/>
                <a:gd name="T9" fmla="*/ 15 h 38"/>
                <a:gd name="T10" fmla="*/ 4 w 38"/>
                <a:gd name="T11" fmla="*/ 0 h 38"/>
                <a:gd name="T12" fmla="*/ 4 w 38"/>
                <a:gd name="T13" fmla="*/ 0 h 38"/>
                <a:gd name="T14" fmla="*/ 0 w 38"/>
                <a:gd name="T15" fmla="*/ 0 h 38"/>
                <a:gd name="T16" fmla="*/ 0 w 38"/>
                <a:gd name="T17" fmla="*/ 0 h 38"/>
                <a:gd name="T18" fmla="*/ 17 w 38"/>
                <a:gd name="T19" fmla="*/ 19 h 38"/>
                <a:gd name="T20" fmla="*/ 17 w 38"/>
                <a:gd name="T21" fmla="*/ 32 h 38"/>
                <a:gd name="T22" fmla="*/ 7 w 38"/>
                <a:gd name="T23" fmla="*/ 38 h 38"/>
                <a:gd name="T24" fmla="*/ 30 w 38"/>
                <a:gd name="T25" fmla="*/ 38 h 38"/>
                <a:gd name="T26" fmla="*/ 21 w 38"/>
                <a:gd name="T27" fmla="*/ 32 h 38"/>
                <a:gd name="T28" fmla="*/ 21 w 38"/>
                <a:gd name="T29" fmla="*/ 19 h 38"/>
                <a:gd name="T30" fmla="*/ 38 w 38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8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27" y="15"/>
                    <a:pt x="19" y="15"/>
                  </a:cubicBezTo>
                  <a:cubicBezTo>
                    <a:pt x="11" y="15"/>
                    <a:pt x="4" y="9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7" y="18"/>
                    <a:pt x="17" y="19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1" y="32"/>
                    <a:pt x="7" y="35"/>
                    <a:pt x="7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5"/>
                    <a:pt x="26" y="32"/>
                    <a:pt x="21" y="3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1" y="18"/>
                    <a:pt x="38" y="1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456" name="Group 48"/>
          <p:cNvGrpSpPr/>
          <p:nvPr/>
        </p:nvGrpSpPr>
        <p:grpSpPr bwMode="auto">
          <a:xfrm>
            <a:off x="4050207" y="2535385"/>
            <a:ext cx="1048350" cy="861960"/>
            <a:chOff x="2508" y="1534"/>
            <a:chExt cx="747" cy="614"/>
          </a:xfrm>
          <a:solidFill>
            <a:schemeClr val="bg1">
              <a:lumMod val="85000"/>
            </a:schemeClr>
          </a:solidFill>
        </p:grpSpPr>
        <p:sp>
          <p:nvSpPr>
            <p:cNvPr id="17445" name="Freeform 37"/>
            <p:cNvSpPr/>
            <p:nvPr/>
          </p:nvSpPr>
          <p:spPr bwMode="auto">
            <a:xfrm>
              <a:off x="2669" y="1670"/>
              <a:ext cx="424" cy="478"/>
            </a:xfrm>
            <a:custGeom>
              <a:avLst/>
              <a:gdLst>
                <a:gd name="T0" fmla="*/ 213 w 213"/>
                <a:gd name="T1" fmla="*/ 106 h 240"/>
                <a:gd name="T2" fmla="*/ 205 w 213"/>
                <a:gd name="T3" fmla="*/ 88 h 240"/>
                <a:gd name="T4" fmla="*/ 125 w 213"/>
                <a:gd name="T5" fmla="*/ 10 h 240"/>
                <a:gd name="T6" fmla="*/ 88 w 213"/>
                <a:gd name="T7" fmla="*/ 10 h 240"/>
                <a:gd name="T8" fmla="*/ 8 w 213"/>
                <a:gd name="T9" fmla="*/ 88 h 240"/>
                <a:gd name="T10" fmla="*/ 0 w 213"/>
                <a:gd name="T11" fmla="*/ 106 h 240"/>
                <a:gd name="T12" fmla="*/ 0 w 213"/>
                <a:gd name="T13" fmla="*/ 106 h 240"/>
                <a:gd name="T14" fmla="*/ 0 w 213"/>
                <a:gd name="T15" fmla="*/ 208 h 240"/>
                <a:gd name="T16" fmla="*/ 33 w 213"/>
                <a:gd name="T17" fmla="*/ 240 h 240"/>
                <a:gd name="T18" fmla="*/ 62 w 213"/>
                <a:gd name="T19" fmla="*/ 240 h 240"/>
                <a:gd name="T20" fmla="*/ 62 w 213"/>
                <a:gd name="T21" fmla="*/ 165 h 240"/>
                <a:gd name="T22" fmla="*/ 96 w 213"/>
                <a:gd name="T23" fmla="*/ 132 h 240"/>
                <a:gd name="T24" fmla="*/ 119 w 213"/>
                <a:gd name="T25" fmla="*/ 132 h 240"/>
                <a:gd name="T26" fmla="*/ 153 w 213"/>
                <a:gd name="T27" fmla="*/ 165 h 240"/>
                <a:gd name="T28" fmla="*/ 153 w 213"/>
                <a:gd name="T29" fmla="*/ 240 h 240"/>
                <a:gd name="T30" fmla="*/ 180 w 213"/>
                <a:gd name="T31" fmla="*/ 240 h 240"/>
                <a:gd name="T32" fmla="*/ 213 w 213"/>
                <a:gd name="T33" fmla="*/ 208 h 240"/>
                <a:gd name="T34" fmla="*/ 213 w 213"/>
                <a:gd name="T35" fmla="*/ 1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240">
                  <a:moveTo>
                    <a:pt x="213" y="106"/>
                  </a:moveTo>
                  <a:cubicBezTo>
                    <a:pt x="213" y="99"/>
                    <a:pt x="210" y="93"/>
                    <a:pt x="205" y="8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98" y="0"/>
                    <a:pt x="88" y="1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3" y="93"/>
                    <a:pt x="0" y="99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6"/>
                    <a:pt x="15" y="240"/>
                    <a:pt x="33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47"/>
                    <a:pt x="77" y="132"/>
                    <a:pt x="96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38" y="132"/>
                    <a:pt x="153" y="147"/>
                    <a:pt x="153" y="165"/>
                  </a:cubicBezTo>
                  <a:cubicBezTo>
                    <a:pt x="153" y="240"/>
                    <a:pt x="153" y="240"/>
                    <a:pt x="153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198" y="240"/>
                    <a:pt x="213" y="226"/>
                    <a:pt x="213" y="208"/>
                  </a:cubicBezTo>
                  <a:cubicBezTo>
                    <a:pt x="213" y="106"/>
                    <a:pt x="213" y="106"/>
                    <a:pt x="213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46" name="Freeform 38"/>
            <p:cNvSpPr/>
            <p:nvPr/>
          </p:nvSpPr>
          <p:spPr bwMode="auto">
            <a:xfrm>
              <a:off x="2508" y="1534"/>
              <a:ext cx="747" cy="339"/>
            </a:xfrm>
            <a:custGeom>
              <a:avLst/>
              <a:gdLst>
                <a:gd name="T0" fmla="*/ 345 w 375"/>
                <a:gd name="T1" fmla="*/ 141 h 170"/>
                <a:gd name="T2" fmla="*/ 216 w 375"/>
                <a:gd name="T3" fmla="*/ 15 h 170"/>
                <a:gd name="T4" fmla="*/ 203 w 375"/>
                <a:gd name="T5" fmla="*/ 7 h 170"/>
                <a:gd name="T6" fmla="*/ 187 w 375"/>
                <a:gd name="T7" fmla="*/ 4 h 170"/>
                <a:gd name="T8" fmla="*/ 172 w 375"/>
                <a:gd name="T9" fmla="*/ 7 h 170"/>
                <a:gd name="T10" fmla="*/ 158 w 375"/>
                <a:gd name="T11" fmla="*/ 15 h 170"/>
                <a:gd name="T12" fmla="*/ 133 w 375"/>
                <a:gd name="T13" fmla="*/ 40 h 170"/>
                <a:gd name="T14" fmla="*/ 133 w 375"/>
                <a:gd name="T15" fmla="*/ 9 h 170"/>
                <a:gd name="T16" fmla="*/ 124 w 375"/>
                <a:gd name="T17" fmla="*/ 0 h 170"/>
                <a:gd name="T18" fmla="*/ 107 w 375"/>
                <a:gd name="T19" fmla="*/ 0 h 170"/>
                <a:gd name="T20" fmla="*/ 97 w 375"/>
                <a:gd name="T21" fmla="*/ 9 h 170"/>
                <a:gd name="T22" fmla="*/ 97 w 375"/>
                <a:gd name="T23" fmla="*/ 71 h 170"/>
                <a:gd name="T24" fmla="*/ 98 w 375"/>
                <a:gd name="T25" fmla="*/ 74 h 170"/>
                <a:gd name="T26" fmla="*/ 27 w 375"/>
                <a:gd name="T27" fmla="*/ 143 h 170"/>
                <a:gd name="T28" fmla="*/ 27 w 375"/>
                <a:gd name="T29" fmla="*/ 143 h 170"/>
                <a:gd name="T30" fmla="*/ 0 w 375"/>
                <a:gd name="T31" fmla="*/ 170 h 170"/>
                <a:gd name="T32" fmla="*/ 50 w 375"/>
                <a:gd name="T33" fmla="*/ 170 h 170"/>
                <a:gd name="T34" fmla="*/ 183 w 375"/>
                <a:gd name="T35" fmla="*/ 40 h 170"/>
                <a:gd name="T36" fmla="*/ 185 w 375"/>
                <a:gd name="T37" fmla="*/ 38 h 170"/>
                <a:gd name="T38" fmla="*/ 187 w 375"/>
                <a:gd name="T39" fmla="*/ 38 h 170"/>
                <a:gd name="T40" fmla="*/ 190 w 375"/>
                <a:gd name="T41" fmla="*/ 38 h 170"/>
                <a:gd name="T42" fmla="*/ 192 w 375"/>
                <a:gd name="T43" fmla="*/ 40 h 170"/>
                <a:gd name="T44" fmla="*/ 320 w 375"/>
                <a:gd name="T45" fmla="*/ 165 h 170"/>
                <a:gd name="T46" fmla="*/ 325 w 375"/>
                <a:gd name="T47" fmla="*/ 170 h 170"/>
                <a:gd name="T48" fmla="*/ 375 w 375"/>
                <a:gd name="T49" fmla="*/ 170 h 170"/>
                <a:gd name="T50" fmla="*/ 345 w 375"/>
                <a:gd name="T51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170">
                  <a:moveTo>
                    <a:pt x="345" y="141"/>
                  </a:moveTo>
                  <a:cubicBezTo>
                    <a:pt x="216" y="15"/>
                    <a:pt x="216" y="15"/>
                    <a:pt x="216" y="15"/>
                  </a:cubicBezTo>
                  <a:cubicBezTo>
                    <a:pt x="212" y="11"/>
                    <a:pt x="208" y="8"/>
                    <a:pt x="203" y="7"/>
                  </a:cubicBezTo>
                  <a:cubicBezTo>
                    <a:pt x="198" y="5"/>
                    <a:pt x="193" y="4"/>
                    <a:pt x="187" y="4"/>
                  </a:cubicBezTo>
                  <a:cubicBezTo>
                    <a:pt x="182" y="4"/>
                    <a:pt x="177" y="5"/>
                    <a:pt x="172" y="7"/>
                  </a:cubicBezTo>
                  <a:cubicBezTo>
                    <a:pt x="167" y="8"/>
                    <a:pt x="162" y="11"/>
                    <a:pt x="158" y="15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2" y="0"/>
                    <a:pt x="97" y="4"/>
                    <a:pt x="97" y="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2"/>
                    <a:pt x="98" y="73"/>
                    <a:pt x="98" y="74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4" y="39"/>
                    <a:pt x="184" y="39"/>
                    <a:pt x="185" y="38"/>
                  </a:cubicBezTo>
                  <a:cubicBezTo>
                    <a:pt x="186" y="38"/>
                    <a:pt x="187" y="38"/>
                    <a:pt x="187" y="38"/>
                  </a:cubicBezTo>
                  <a:cubicBezTo>
                    <a:pt x="188" y="38"/>
                    <a:pt x="189" y="38"/>
                    <a:pt x="190" y="38"/>
                  </a:cubicBezTo>
                  <a:cubicBezTo>
                    <a:pt x="190" y="39"/>
                    <a:pt x="191" y="39"/>
                    <a:pt x="192" y="40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75" y="170"/>
                    <a:pt x="375" y="170"/>
                    <a:pt x="375" y="170"/>
                  </a:cubicBezTo>
                  <a:lnTo>
                    <a:pt x="345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55626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555626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6735764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735764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grpSp>
        <p:nvGrpSpPr>
          <p:cNvPr id="17447" name="Group 39"/>
          <p:cNvGrpSpPr/>
          <p:nvPr/>
        </p:nvGrpSpPr>
        <p:grpSpPr bwMode="auto">
          <a:xfrm>
            <a:off x="3635375" y="2029452"/>
            <a:ext cx="1873250" cy="3110873"/>
            <a:chOff x="2290" y="1278"/>
            <a:chExt cx="1180" cy="1959"/>
          </a:xfrm>
          <a:solidFill>
            <a:schemeClr val="bg1">
              <a:lumMod val="85000"/>
            </a:schemeClr>
          </a:solidFill>
        </p:grpSpPr>
        <p:sp>
          <p:nvSpPr>
            <p:cNvPr id="17416" name="Freeform 8"/>
            <p:cNvSpPr>
              <a:spLocks noEditPoints="1"/>
            </p:cNvSpPr>
            <p:nvPr/>
          </p:nvSpPr>
          <p:spPr bwMode="auto">
            <a:xfrm>
              <a:off x="2290" y="1278"/>
              <a:ext cx="1180" cy="1180"/>
            </a:xfrm>
            <a:custGeom>
              <a:avLst/>
              <a:gdLst>
                <a:gd name="T0" fmla="*/ 296 w 592"/>
                <a:gd name="T1" fmla="*/ 0 h 593"/>
                <a:gd name="T2" fmla="*/ 0 w 592"/>
                <a:gd name="T3" fmla="*/ 297 h 593"/>
                <a:gd name="T4" fmla="*/ 296 w 592"/>
                <a:gd name="T5" fmla="*/ 593 h 593"/>
                <a:gd name="T6" fmla="*/ 592 w 592"/>
                <a:gd name="T7" fmla="*/ 297 h 593"/>
                <a:gd name="T8" fmla="*/ 296 w 592"/>
                <a:gd name="T9" fmla="*/ 0 h 593"/>
                <a:gd name="T10" fmla="*/ 296 w 592"/>
                <a:gd name="T11" fmla="*/ 561 h 593"/>
                <a:gd name="T12" fmla="*/ 32 w 592"/>
                <a:gd name="T13" fmla="*/ 297 h 593"/>
                <a:gd name="T14" fmla="*/ 296 w 592"/>
                <a:gd name="T15" fmla="*/ 32 h 593"/>
                <a:gd name="T16" fmla="*/ 560 w 592"/>
                <a:gd name="T17" fmla="*/ 297 h 593"/>
                <a:gd name="T18" fmla="*/ 296 w 592"/>
                <a:gd name="T19" fmla="*/ 5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593">
                  <a:moveTo>
                    <a:pt x="296" y="0"/>
                  </a:moveTo>
                  <a:cubicBezTo>
                    <a:pt x="132" y="0"/>
                    <a:pt x="0" y="133"/>
                    <a:pt x="0" y="297"/>
                  </a:cubicBezTo>
                  <a:cubicBezTo>
                    <a:pt x="0" y="460"/>
                    <a:pt x="132" y="593"/>
                    <a:pt x="296" y="593"/>
                  </a:cubicBezTo>
                  <a:cubicBezTo>
                    <a:pt x="460" y="593"/>
                    <a:pt x="592" y="460"/>
                    <a:pt x="592" y="297"/>
                  </a:cubicBezTo>
                  <a:cubicBezTo>
                    <a:pt x="592" y="133"/>
                    <a:pt x="460" y="0"/>
                    <a:pt x="296" y="0"/>
                  </a:cubicBezTo>
                  <a:close/>
                  <a:moveTo>
                    <a:pt x="296" y="561"/>
                  </a:moveTo>
                  <a:cubicBezTo>
                    <a:pt x="150" y="561"/>
                    <a:pt x="32" y="443"/>
                    <a:pt x="32" y="297"/>
                  </a:cubicBezTo>
                  <a:cubicBezTo>
                    <a:pt x="32" y="151"/>
                    <a:pt x="150" y="32"/>
                    <a:pt x="296" y="32"/>
                  </a:cubicBezTo>
                  <a:cubicBezTo>
                    <a:pt x="442" y="32"/>
                    <a:pt x="560" y="151"/>
                    <a:pt x="560" y="297"/>
                  </a:cubicBezTo>
                  <a:cubicBezTo>
                    <a:pt x="560" y="443"/>
                    <a:pt x="442" y="561"/>
                    <a:pt x="296" y="5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94" y="2435"/>
              <a:ext cx="17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727" y="2564"/>
              <a:ext cx="306" cy="6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4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2555875" y="2882202"/>
            <a:ext cx="387350" cy="3874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1" name="Freeform 33"/>
          <p:cNvSpPr>
            <a:spLocks noEditPoints="1"/>
          </p:cNvSpPr>
          <p:nvPr/>
        </p:nvSpPr>
        <p:spPr bwMode="auto">
          <a:xfrm>
            <a:off x="2636839" y="2975894"/>
            <a:ext cx="225425" cy="182619"/>
          </a:xfrm>
          <a:custGeom>
            <a:avLst/>
            <a:gdLst>
              <a:gd name="T0" fmla="*/ 125 w 144"/>
              <a:gd name="T1" fmla="*/ 44 h 117"/>
              <a:gd name="T2" fmla="*/ 114 w 144"/>
              <a:gd name="T3" fmla="*/ 44 h 117"/>
              <a:gd name="T4" fmla="*/ 35 w 144"/>
              <a:gd name="T5" fmla="*/ 18 h 117"/>
              <a:gd name="T6" fmla="*/ 16 w 144"/>
              <a:gd name="T7" fmla="*/ 18 h 117"/>
              <a:gd name="T8" fmla="*/ 34 w 144"/>
              <a:gd name="T9" fmla="*/ 21 h 117"/>
              <a:gd name="T10" fmla="*/ 10 w 144"/>
              <a:gd name="T11" fmla="*/ 21 h 117"/>
              <a:gd name="T12" fmla="*/ 10 w 144"/>
              <a:gd name="T13" fmla="*/ 14 h 117"/>
              <a:gd name="T14" fmla="*/ 13 w 144"/>
              <a:gd name="T15" fmla="*/ 11 h 117"/>
              <a:gd name="T16" fmla="*/ 40 w 144"/>
              <a:gd name="T17" fmla="*/ 4 h 117"/>
              <a:gd name="T18" fmla="*/ 45 w 144"/>
              <a:gd name="T19" fmla="*/ 0 h 117"/>
              <a:gd name="T20" fmla="*/ 105 w 144"/>
              <a:gd name="T21" fmla="*/ 4 h 117"/>
              <a:gd name="T22" fmla="*/ 139 w 144"/>
              <a:gd name="T23" fmla="*/ 21 h 117"/>
              <a:gd name="T24" fmla="*/ 144 w 144"/>
              <a:gd name="T25" fmla="*/ 26 h 117"/>
              <a:gd name="T26" fmla="*/ 139 w 144"/>
              <a:gd name="T27" fmla="*/ 117 h 117"/>
              <a:gd name="T28" fmla="*/ 5 w 144"/>
              <a:gd name="T29" fmla="*/ 117 h 117"/>
              <a:gd name="T30" fmla="*/ 0 w 144"/>
              <a:gd name="T31" fmla="*/ 111 h 117"/>
              <a:gd name="T32" fmla="*/ 5 w 144"/>
              <a:gd name="T33" fmla="*/ 21 h 117"/>
              <a:gd name="T34" fmla="*/ 10 w 144"/>
              <a:gd name="T35" fmla="*/ 21 h 117"/>
              <a:gd name="T36" fmla="*/ 72 w 144"/>
              <a:gd name="T37" fmla="*/ 43 h 117"/>
              <a:gd name="T38" fmla="*/ 91 w 144"/>
              <a:gd name="T39" fmla="*/ 61 h 117"/>
              <a:gd name="T40" fmla="*/ 53 w 144"/>
              <a:gd name="T41" fmla="*/ 61 h 117"/>
              <a:gd name="T42" fmla="*/ 80 w 144"/>
              <a:gd name="T43" fmla="*/ 53 h 117"/>
              <a:gd name="T44" fmla="*/ 72 w 144"/>
              <a:gd name="T45" fmla="*/ 49 h 117"/>
              <a:gd name="T46" fmla="*/ 72 w 144"/>
              <a:gd name="T47" fmla="*/ 73 h 117"/>
              <a:gd name="T48" fmla="*/ 80 w 144"/>
              <a:gd name="T49" fmla="*/ 53 h 117"/>
              <a:gd name="T50" fmla="*/ 37 w 144"/>
              <a:gd name="T51" fmla="*/ 32 h 117"/>
              <a:gd name="T52" fmla="*/ 11 w 144"/>
              <a:gd name="T53" fmla="*/ 32 h 117"/>
              <a:gd name="T54" fmla="*/ 133 w 144"/>
              <a:gd name="T55" fmla="*/ 106 h 117"/>
              <a:gd name="T56" fmla="*/ 107 w 144"/>
              <a:gd name="T57" fmla="*/ 32 h 117"/>
              <a:gd name="T58" fmla="*/ 101 w 144"/>
              <a:gd name="T59" fmla="*/ 28 h 117"/>
              <a:gd name="T60" fmla="*/ 49 w 144"/>
              <a:gd name="T61" fmla="*/ 11 h 117"/>
              <a:gd name="T62" fmla="*/ 37 w 144"/>
              <a:gd name="T63" fmla="*/ 32 h 117"/>
              <a:gd name="T64" fmla="*/ 72 w 144"/>
              <a:gd name="T65" fmla="*/ 23 h 117"/>
              <a:gd name="T66" fmla="*/ 72 w 144"/>
              <a:gd name="T67" fmla="*/ 100 h 117"/>
              <a:gd name="T68" fmla="*/ 72 w 144"/>
              <a:gd name="T69" fmla="*/ 23 h 117"/>
              <a:gd name="T70" fmla="*/ 72 w 144"/>
              <a:gd name="T71" fmla="*/ 34 h 117"/>
              <a:gd name="T72" fmla="*/ 72 w 144"/>
              <a:gd name="T73" fmla="*/ 89 h 117"/>
              <a:gd name="T74" fmla="*/ 72 w 144"/>
              <a:gd name="T75" fmla="*/ 3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17">
                <a:moveTo>
                  <a:pt x="119" y="39"/>
                </a:moveTo>
                <a:cubicBezTo>
                  <a:pt x="122" y="39"/>
                  <a:pt x="125" y="41"/>
                  <a:pt x="125" y="44"/>
                </a:cubicBezTo>
                <a:cubicBezTo>
                  <a:pt x="125" y="47"/>
                  <a:pt x="122" y="49"/>
                  <a:pt x="119" y="49"/>
                </a:cubicBezTo>
                <a:cubicBezTo>
                  <a:pt x="117" y="49"/>
                  <a:pt x="114" y="47"/>
                  <a:pt x="114" y="44"/>
                </a:cubicBezTo>
                <a:cubicBezTo>
                  <a:pt x="114" y="41"/>
                  <a:pt x="117" y="39"/>
                  <a:pt x="119" y="39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1" y="11"/>
                  <a:pt x="13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4" y="2"/>
                  <a:pt x="105" y="4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42" y="21"/>
                  <a:pt x="144" y="23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15"/>
                  <a:pt x="142" y="117"/>
                  <a:pt x="139" y="117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2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3"/>
                </a:cubicBezTo>
                <a:cubicBezTo>
                  <a:pt x="77" y="43"/>
                  <a:pt x="82" y="45"/>
                  <a:pt x="85" y="48"/>
                </a:cubicBezTo>
                <a:cubicBezTo>
                  <a:pt x="89" y="52"/>
                  <a:pt x="91" y="56"/>
                  <a:pt x="91" y="61"/>
                </a:cubicBezTo>
                <a:cubicBezTo>
                  <a:pt x="91" y="72"/>
                  <a:pt x="82" y="80"/>
                  <a:pt x="72" y="80"/>
                </a:cubicBezTo>
                <a:cubicBezTo>
                  <a:pt x="62" y="80"/>
                  <a:pt x="53" y="72"/>
                  <a:pt x="53" y="61"/>
                </a:cubicBezTo>
                <a:cubicBezTo>
                  <a:pt x="53" y="51"/>
                  <a:pt x="62" y="43"/>
                  <a:pt x="72" y="43"/>
                </a:cubicBezTo>
                <a:close/>
                <a:moveTo>
                  <a:pt x="80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78" y="51"/>
                  <a:pt x="75" y="49"/>
                  <a:pt x="72" y="49"/>
                </a:cubicBezTo>
                <a:cubicBezTo>
                  <a:pt x="65" y="49"/>
                  <a:pt x="60" y="55"/>
                  <a:pt x="60" y="61"/>
                </a:cubicBezTo>
                <a:cubicBezTo>
                  <a:pt x="60" y="68"/>
                  <a:pt x="65" y="73"/>
                  <a:pt x="72" y="73"/>
                </a:cubicBezTo>
                <a:cubicBezTo>
                  <a:pt x="79" y="73"/>
                  <a:pt x="84" y="68"/>
                  <a:pt x="84" y="61"/>
                </a:cubicBezTo>
                <a:cubicBezTo>
                  <a:pt x="84" y="58"/>
                  <a:pt x="83" y="55"/>
                  <a:pt x="80" y="53"/>
                </a:cubicBezTo>
                <a:cubicBezTo>
                  <a:pt x="80" y="53"/>
                  <a:pt x="80" y="53"/>
                  <a:pt x="80" y="53"/>
                </a:cubicBezTo>
                <a:close/>
                <a:moveTo>
                  <a:pt x="37" y="32"/>
                </a:moveTo>
                <a:cubicBezTo>
                  <a:pt x="37" y="32"/>
                  <a:pt x="37" y="32"/>
                  <a:pt x="37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4" y="32"/>
                  <a:pt x="102" y="30"/>
                  <a:pt x="101" y="28"/>
                </a:cubicBezTo>
                <a:cubicBezTo>
                  <a:pt x="95" y="11"/>
                  <a:pt x="95" y="11"/>
                  <a:pt x="95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30"/>
                  <a:pt x="40" y="32"/>
                  <a:pt x="37" y="32"/>
                </a:cubicBezTo>
                <a:close/>
                <a:moveTo>
                  <a:pt x="72" y="23"/>
                </a:moveTo>
                <a:cubicBezTo>
                  <a:pt x="72" y="23"/>
                  <a:pt x="72" y="23"/>
                  <a:pt x="72" y="23"/>
                </a:cubicBezTo>
                <a:cubicBezTo>
                  <a:pt x="93" y="23"/>
                  <a:pt x="110" y="40"/>
                  <a:pt x="110" y="61"/>
                </a:cubicBezTo>
                <a:cubicBezTo>
                  <a:pt x="110" y="82"/>
                  <a:pt x="93" y="100"/>
                  <a:pt x="72" y="100"/>
                </a:cubicBezTo>
                <a:cubicBezTo>
                  <a:pt x="51" y="100"/>
                  <a:pt x="34" y="82"/>
                  <a:pt x="34" y="61"/>
                </a:cubicBezTo>
                <a:cubicBezTo>
                  <a:pt x="34" y="40"/>
                  <a:pt x="51" y="23"/>
                  <a:pt x="72" y="23"/>
                </a:cubicBezTo>
                <a:close/>
                <a:moveTo>
                  <a:pt x="72" y="34"/>
                </a:moveTo>
                <a:cubicBezTo>
                  <a:pt x="72" y="34"/>
                  <a:pt x="72" y="34"/>
                  <a:pt x="72" y="34"/>
                </a:cubicBezTo>
                <a:cubicBezTo>
                  <a:pt x="57" y="34"/>
                  <a:pt x="45" y="46"/>
                  <a:pt x="45" y="61"/>
                </a:cubicBezTo>
                <a:cubicBezTo>
                  <a:pt x="45" y="76"/>
                  <a:pt x="57" y="89"/>
                  <a:pt x="72" y="89"/>
                </a:cubicBezTo>
                <a:cubicBezTo>
                  <a:pt x="87" y="89"/>
                  <a:pt x="99" y="76"/>
                  <a:pt x="99" y="61"/>
                </a:cubicBezTo>
                <a:cubicBezTo>
                  <a:pt x="99" y="46"/>
                  <a:pt x="87" y="34"/>
                  <a:pt x="7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227763" y="3599974"/>
            <a:ext cx="387350" cy="385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2" name="Freeform 34"/>
          <p:cNvSpPr>
            <a:spLocks noEditPoints="1"/>
          </p:cNvSpPr>
          <p:nvPr/>
        </p:nvSpPr>
        <p:spPr bwMode="auto">
          <a:xfrm>
            <a:off x="6310313" y="3682549"/>
            <a:ext cx="222250" cy="220730"/>
          </a:xfrm>
          <a:custGeom>
            <a:avLst/>
            <a:gdLst>
              <a:gd name="T0" fmla="*/ 141 w 142"/>
              <a:gd name="T1" fmla="*/ 14 h 142"/>
              <a:gd name="T2" fmla="*/ 120 w 142"/>
              <a:gd name="T3" fmla="*/ 45 h 142"/>
              <a:gd name="T4" fmla="*/ 115 w 142"/>
              <a:gd name="T5" fmla="*/ 45 h 142"/>
              <a:gd name="T6" fmla="*/ 83 w 142"/>
              <a:gd name="T7" fmla="*/ 66 h 142"/>
              <a:gd name="T8" fmla="*/ 101 w 142"/>
              <a:gd name="T9" fmla="*/ 89 h 142"/>
              <a:gd name="T10" fmla="*/ 94 w 142"/>
              <a:gd name="T11" fmla="*/ 101 h 142"/>
              <a:gd name="T12" fmla="*/ 80 w 142"/>
              <a:gd name="T13" fmla="*/ 102 h 142"/>
              <a:gd name="T14" fmla="*/ 34 w 142"/>
              <a:gd name="T15" fmla="*/ 142 h 142"/>
              <a:gd name="T16" fmla="*/ 24 w 142"/>
              <a:gd name="T17" fmla="*/ 138 h 142"/>
              <a:gd name="T18" fmla="*/ 0 w 142"/>
              <a:gd name="T19" fmla="*/ 108 h 142"/>
              <a:gd name="T20" fmla="*/ 0 w 142"/>
              <a:gd name="T21" fmla="*/ 108 h 142"/>
              <a:gd name="T22" fmla="*/ 40 w 142"/>
              <a:gd name="T23" fmla="*/ 62 h 142"/>
              <a:gd name="T24" fmla="*/ 41 w 142"/>
              <a:gd name="T25" fmla="*/ 48 h 142"/>
              <a:gd name="T26" fmla="*/ 53 w 142"/>
              <a:gd name="T27" fmla="*/ 41 h 142"/>
              <a:gd name="T28" fmla="*/ 76 w 142"/>
              <a:gd name="T29" fmla="*/ 59 h 142"/>
              <a:gd name="T30" fmla="*/ 97 w 142"/>
              <a:gd name="T31" fmla="*/ 27 h 142"/>
              <a:gd name="T32" fmla="*/ 97 w 142"/>
              <a:gd name="T33" fmla="*/ 22 h 142"/>
              <a:gd name="T34" fmla="*/ 128 w 142"/>
              <a:gd name="T35" fmla="*/ 1 h 142"/>
              <a:gd name="T36" fmla="*/ 46 w 142"/>
              <a:gd name="T37" fmla="*/ 78 h 142"/>
              <a:gd name="T38" fmla="*/ 51 w 142"/>
              <a:gd name="T39" fmla="*/ 83 h 142"/>
              <a:gd name="T40" fmla="*/ 18 w 142"/>
              <a:gd name="T41" fmla="*/ 111 h 142"/>
              <a:gd name="T42" fmla="*/ 46 w 142"/>
              <a:gd name="T43" fmla="*/ 78 h 142"/>
              <a:gd name="T44" fmla="*/ 59 w 142"/>
              <a:gd name="T45" fmla="*/ 91 h 142"/>
              <a:gd name="T46" fmla="*/ 64 w 142"/>
              <a:gd name="T47" fmla="*/ 96 h 142"/>
              <a:gd name="T48" fmla="*/ 31 w 142"/>
              <a:gd name="T49" fmla="*/ 124 h 142"/>
              <a:gd name="T50" fmla="*/ 59 w 142"/>
              <a:gd name="T51" fmla="*/ 91 h 142"/>
              <a:gd name="T52" fmla="*/ 90 w 142"/>
              <a:gd name="T53" fmla="*/ 89 h 142"/>
              <a:gd name="T54" fmla="*/ 49 w 142"/>
              <a:gd name="T55" fmla="*/ 56 h 142"/>
              <a:gd name="T56" fmla="*/ 52 w 142"/>
              <a:gd name="T57" fmla="*/ 58 h 142"/>
              <a:gd name="T58" fmla="*/ 84 w 142"/>
              <a:gd name="T59" fmla="*/ 90 h 142"/>
              <a:gd name="T60" fmla="*/ 86 w 142"/>
              <a:gd name="T61" fmla="*/ 93 h 142"/>
              <a:gd name="T62" fmla="*/ 36 w 142"/>
              <a:gd name="T63" fmla="*/ 130 h 142"/>
              <a:gd name="T64" fmla="*/ 72 w 142"/>
              <a:gd name="T65" fmla="*/ 94 h 142"/>
              <a:gd name="T66" fmla="*/ 12 w 142"/>
              <a:gd name="T67" fmla="*/ 105 h 142"/>
              <a:gd name="T68" fmla="*/ 11 w 142"/>
              <a:gd name="T69" fmla="*/ 108 h 142"/>
              <a:gd name="T70" fmla="*/ 31 w 142"/>
              <a:gd name="T71" fmla="*/ 130 h 142"/>
              <a:gd name="T72" fmla="*/ 34 w 142"/>
              <a:gd name="T73" fmla="*/ 131 h 142"/>
              <a:gd name="T74" fmla="*/ 134 w 142"/>
              <a:gd name="T75" fmla="*/ 17 h 142"/>
              <a:gd name="T76" fmla="*/ 125 w 142"/>
              <a:gd name="T77" fmla="*/ 8 h 142"/>
              <a:gd name="T78" fmla="*/ 117 w 142"/>
              <a:gd name="T79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2" h="142">
                <a:moveTo>
                  <a:pt x="128" y="1"/>
                </a:moveTo>
                <a:cubicBezTo>
                  <a:pt x="141" y="14"/>
                  <a:pt x="141" y="14"/>
                  <a:pt x="141" y="14"/>
                </a:cubicBezTo>
                <a:cubicBezTo>
                  <a:pt x="142" y="16"/>
                  <a:pt x="142" y="18"/>
                  <a:pt x="141" y="19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9" y="47"/>
                  <a:pt x="117" y="47"/>
                  <a:pt x="115" y="46"/>
                </a:cubicBezTo>
                <a:cubicBezTo>
                  <a:pt x="115" y="46"/>
                  <a:pt x="115" y="45"/>
                  <a:pt x="115" y="45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83" y="66"/>
                  <a:pt x="83" y="66"/>
                  <a:pt x="83" y="66"/>
                </a:cubicBezTo>
                <a:cubicBezTo>
                  <a:pt x="98" y="81"/>
                  <a:pt x="98" y="81"/>
                  <a:pt x="98" y="81"/>
                </a:cubicBezTo>
                <a:cubicBezTo>
                  <a:pt x="100" y="83"/>
                  <a:pt x="101" y="86"/>
                  <a:pt x="101" y="89"/>
                </a:cubicBezTo>
                <a:cubicBezTo>
                  <a:pt x="101" y="92"/>
                  <a:pt x="100" y="94"/>
                  <a:pt x="98" y="9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2" y="103"/>
                  <a:pt x="89" y="104"/>
                  <a:pt x="86" y="104"/>
                </a:cubicBezTo>
                <a:cubicBezTo>
                  <a:pt x="84" y="104"/>
                  <a:pt x="82" y="103"/>
                  <a:pt x="80" y="102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2" y="141"/>
                  <a:pt x="38" y="142"/>
                  <a:pt x="34" y="142"/>
                </a:cubicBezTo>
                <a:cubicBezTo>
                  <a:pt x="34" y="142"/>
                  <a:pt x="34" y="142"/>
                  <a:pt x="34" y="142"/>
                </a:cubicBezTo>
                <a:cubicBezTo>
                  <a:pt x="30" y="142"/>
                  <a:pt x="27" y="141"/>
                  <a:pt x="24" y="138"/>
                </a:cubicBezTo>
                <a:cubicBezTo>
                  <a:pt x="4" y="118"/>
                  <a:pt x="4" y="118"/>
                  <a:pt x="4" y="118"/>
                </a:cubicBezTo>
                <a:cubicBezTo>
                  <a:pt x="1" y="116"/>
                  <a:pt x="0" y="112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4"/>
                  <a:pt x="1" y="100"/>
                  <a:pt x="4" y="98"/>
                </a:cubicBezTo>
                <a:cubicBezTo>
                  <a:pt x="40" y="62"/>
                  <a:pt x="40" y="62"/>
                  <a:pt x="40" y="62"/>
                </a:cubicBezTo>
                <a:cubicBezTo>
                  <a:pt x="39" y="60"/>
                  <a:pt x="38" y="58"/>
                  <a:pt x="38" y="56"/>
                </a:cubicBezTo>
                <a:cubicBezTo>
                  <a:pt x="38" y="53"/>
                  <a:pt x="39" y="50"/>
                  <a:pt x="41" y="48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2"/>
                  <a:pt x="50" y="41"/>
                  <a:pt x="53" y="41"/>
                </a:cubicBezTo>
                <a:cubicBezTo>
                  <a:pt x="56" y="41"/>
                  <a:pt x="59" y="42"/>
                  <a:pt x="61" y="44"/>
                </a:cubicBezTo>
                <a:cubicBezTo>
                  <a:pt x="76" y="59"/>
                  <a:pt x="76" y="59"/>
                  <a:pt x="76" y="59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6"/>
                  <a:pt x="95" y="24"/>
                  <a:pt x="97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6" y="0"/>
                  <a:pt x="128" y="1"/>
                </a:cubicBezTo>
                <a:close/>
                <a:moveTo>
                  <a:pt x="46" y="78"/>
                </a:moveTo>
                <a:cubicBezTo>
                  <a:pt x="46" y="78"/>
                  <a:pt x="46" y="78"/>
                  <a:pt x="46" y="78"/>
                </a:cubicBezTo>
                <a:cubicBezTo>
                  <a:pt x="48" y="77"/>
                  <a:pt x="50" y="77"/>
                  <a:pt x="51" y="78"/>
                </a:cubicBezTo>
                <a:cubicBezTo>
                  <a:pt x="52" y="80"/>
                  <a:pt x="52" y="82"/>
                  <a:pt x="51" y="83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2" y="113"/>
                  <a:pt x="19" y="113"/>
                  <a:pt x="18" y="111"/>
                </a:cubicBezTo>
                <a:cubicBezTo>
                  <a:pt x="17" y="110"/>
                  <a:pt x="17" y="108"/>
                  <a:pt x="18" y="107"/>
                </a:cubicBezTo>
                <a:cubicBezTo>
                  <a:pt x="46" y="78"/>
                  <a:pt x="46" y="78"/>
                  <a:pt x="46" y="78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0" y="90"/>
                  <a:pt x="62" y="90"/>
                  <a:pt x="64" y="91"/>
                </a:cubicBezTo>
                <a:cubicBezTo>
                  <a:pt x="65" y="92"/>
                  <a:pt x="65" y="94"/>
                  <a:pt x="64" y="96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4" y="125"/>
                  <a:pt x="32" y="125"/>
                  <a:pt x="31" y="124"/>
                </a:cubicBezTo>
                <a:cubicBezTo>
                  <a:pt x="29" y="122"/>
                  <a:pt x="29" y="120"/>
                  <a:pt x="31" y="119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90" y="89"/>
                </a:moveTo>
                <a:cubicBezTo>
                  <a:pt x="90" y="89"/>
                  <a:pt x="90" y="89"/>
                  <a:pt x="90" y="89"/>
                </a:cubicBezTo>
                <a:cubicBezTo>
                  <a:pt x="53" y="52"/>
                  <a:pt x="53" y="52"/>
                  <a:pt x="53" y="52"/>
                </a:cubicBezTo>
                <a:cubicBezTo>
                  <a:pt x="49" y="56"/>
                  <a:pt x="49" y="56"/>
                  <a:pt x="49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6" y="93"/>
                  <a:pt x="86" y="93"/>
                  <a:pt x="86" y="93"/>
                </a:cubicBezTo>
                <a:cubicBezTo>
                  <a:pt x="90" y="89"/>
                  <a:pt x="90" y="89"/>
                  <a:pt x="90" y="89"/>
                </a:cubicBezTo>
                <a:close/>
                <a:moveTo>
                  <a:pt x="36" y="130"/>
                </a:moveTo>
                <a:cubicBezTo>
                  <a:pt x="36" y="130"/>
                  <a:pt x="36" y="130"/>
                  <a:pt x="36" y="130"/>
                </a:cubicBezTo>
                <a:cubicBezTo>
                  <a:pt x="72" y="94"/>
                  <a:pt x="72" y="94"/>
                  <a:pt x="72" y="94"/>
                </a:cubicBezTo>
                <a:cubicBezTo>
                  <a:pt x="48" y="70"/>
                  <a:pt x="48" y="70"/>
                  <a:pt x="48" y="70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1" y="106"/>
                  <a:pt x="11" y="107"/>
                  <a:pt x="11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1" y="109"/>
                  <a:pt x="11" y="110"/>
                  <a:pt x="12" y="11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1"/>
                  <a:pt x="33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5" y="131"/>
                  <a:pt x="36" y="131"/>
                  <a:pt x="36" y="130"/>
                </a:cubicBezTo>
                <a:close/>
                <a:moveTo>
                  <a:pt x="134" y="17"/>
                </a:moveTo>
                <a:cubicBezTo>
                  <a:pt x="134" y="17"/>
                  <a:pt x="134" y="17"/>
                  <a:pt x="134" y="17"/>
                </a:cubicBezTo>
                <a:cubicBezTo>
                  <a:pt x="125" y="8"/>
                  <a:pt x="125" y="8"/>
                  <a:pt x="125" y="8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34" y="17"/>
                  <a:pt x="134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227763" y="2837738"/>
            <a:ext cx="387350" cy="3874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3" name="Freeform 35"/>
          <p:cNvSpPr>
            <a:spLocks noEditPoints="1"/>
          </p:cNvSpPr>
          <p:nvPr/>
        </p:nvSpPr>
        <p:spPr bwMode="auto">
          <a:xfrm>
            <a:off x="6308726" y="2921902"/>
            <a:ext cx="225425" cy="219143"/>
          </a:xfrm>
          <a:custGeom>
            <a:avLst/>
            <a:gdLst>
              <a:gd name="T0" fmla="*/ 36 w 144"/>
              <a:gd name="T1" fmla="*/ 106 h 140"/>
              <a:gd name="T2" fmla="*/ 29 w 144"/>
              <a:gd name="T3" fmla="*/ 123 h 140"/>
              <a:gd name="T4" fmla="*/ 19 w 144"/>
              <a:gd name="T5" fmla="*/ 113 h 140"/>
              <a:gd name="T6" fmla="*/ 29 w 144"/>
              <a:gd name="T7" fmla="*/ 103 h 140"/>
              <a:gd name="T8" fmla="*/ 127 w 144"/>
              <a:gd name="T9" fmla="*/ 0 h 140"/>
              <a:gd name="T10" fmla="*/ 144 w 144"/>
              <a:gd name="T11" fmla="*/ 17 h 140"/>
              <a:gd name="T12" fmla="*/ 144 w 144"/>
              <a:gd name="T13" fmla="*/ 60 h 140"/>
              <a:gd name="T14" fmla="*/ 144 w 144"/>
              <a:gd name="T15" fmla="*/ 103 h 140"/>
              <a:gd name="T16" fmla="*/ 139 w 144"/>
              <a:gd name="T17" fmla="*/ 135 h 140"/>
              <a:gd name="T18" fmla="*/ 5 w 144"/>
              <a:gd name="T19" fmla="*/ 135 h 140"/>
              <a:gd name="T20" fmla="*/ 0 w 144"/>
              <a:gd name="T21" fmla="*/ 103 h 140"/>
              <a:gd name="T22" fmla="*/ 0 w 144"/>
              <a:gd name="T23" fmla="*/ 60 h 140"/>
              <a:gd name="T24" fmla="*/ 0 w 144"/>
              <a:gd name="T25" fmla="*/ 17 h 140"/>
              <a:gd name="T26" fmla="*/ 17 w 144"/>
              <a:gd name="T27" fmla="*/ 0 h 140"/>
              <a:gd name="T28" fmla="*/ 17 w 144"/>
              <a:gd name="T29" fmla="*/ 11 h 140"/>
              <a:gd name="T30" fmla="*/ 13 w 144"/>
              <a:gd name="T31" fmla="*/ 13 h 140"/>
              <a:gd name="T32" fmla="*/ 12 w 144"/>
              <a:gd name="T33" fmla="*/ 41 h 140"/>
              <a:gd name="T34" fmla="*/ 17 w 144"/>
              <a:gd name="T35" fmla="*/ 43 h 140"/>
              <a:gd name="T36" fmla="*/ 127 w 144"/>
              <a:gd name="T37" fmla="*/ 43 h 140"/>
              <a:gd name="T38" fmla="*/ 131 w 144"/>
              <a:gd name="T39" fmla="*/ 41 h 140"/>
              <a:gd name="T40" fmla="*/ 131 w 144"/>
              <a:gd name="T41" fmla="*/ 13 h 140"/>
              <a:gd name="T42" fmla="*/ 127 w 144"/>
              <a:gd name="T43" fmla="*/ 54 h 140"/>
              <a:gd name="T44" fmla="*/ 17 w 144"/>
              <a:gd name="T45" fmla="*/ 54 h 140"/>
              <a:gd name="T46" fmla="*/ 13 w 144"/>
              <a:gd name="T47" fmla="*/ 56 h 140"/>
              <a:gd name="T48" fmla="*/ 11 w 144"/>
              <a:gd name="T49" fmla="*/ 80 h 140"/>
              <a:gd name="T50" fmla="*/ 13 w 144"/>
              <a:gd name="T51" fmla="*/ 84 h 140"/>
              <a:gd name="T52" fmla="*/ 127 w 144"/>
              <a:gd name="T53" fmla="*/ 86 h 140"/>
              <a:gd name="T54" fmla="*/ 131 w 144"/>
              <a:gd name="T55" fmla="*/ 84 h 140"/>
              <a:gd name="T56" fmla="*/ 133 w 144"/>
              <a:gd name="T57" fmla="*/ 60 h 140"/>
              <a:gd name="T58" fmla="*/ 131 w 144"/>
              <a:gd name="T59" fmla="*/ 56 h 140"/>
              <a:gd name="T60" fmla="*/ 127 w 144"/>
              <a:gd name="T61" fmla="*/ 97 h 140"/>
              <a:gd name="T62" fmla="*/ 17 w 144"/>
              <a:gd name="T63" fmla="*/ 97 h 140"/>
              <a:gd name="T64" fmla="*/ 13 w 144"/>
              <a:gd name="T65" fmla="*/ 99 h 140"/>
              <a:gd name="T66" fmla="*/ 12 w 144"/>
              <a:gd name="T67" fmla="*/ 127 h 140"/>
              <a:gd name="T68" fmla="*/ 17 w 144"/>
              <a:gd name="T69" fmla="*/ 129 h 140"/>
              <a:gd name="T70" fmla="*/ 131 w 144"/>
              <a:gd name="T71" fmla="*/ 127 h 140"/>
              <a:gd name="T72" fmla="*/ 133 w 144"/>
              <a:gd name="T73" fmla="*/ 103 h 140"/>
              <a:gd name="T74" fmla="*/ 131 w 144"/>
              <a:gd name="T75" fmla="*/ 99 h 140"/>
              <a:gd name="T76" fmla="*/ 29 w 144"/>
              <a:gd name="T77" fmla="*/ 17 h 140"/>
              <a:gd name="T78" fmla="*/ 39 w 144"/>
              <a:gd name="T79" fmla="*/ 27 h 140"/>
              <a:gd name="T80" fmla="*/ 29 w 144"/>
              <a:gd name="T81" fmla="*/ 37 h 140"/>
              <a:gd name="T82" fmla="*/ 19 w 144"/>
              <a:gd name="T83" fmla="*/ 27 h 140"/>
              <a:gd name="T84" fmla="*/ 29 w 144"/>
              <a:gd name="T85" fmla="*/ 17 h 140"/>
              <a:gd name="T86" fmla="*/ 29 w 144"/>
              <a:gd name="T87" fmla="*/ 24 h 140"/>
              <a:gd name="T88" fmla="*/ 26 w 144"/>
              <a:gd name="T89" fmla="*/ 27 h 140"/>
              <a:gd name="T90" fmla="*/ 29 w 144"/>
              <a:gd name="T91" fmla="*/ 31 h 140"/>
              <a:gd name="T92" fmla="*/ 32 w 144"/>
              <a:gd name="T93" fmla="*/ 27 h 140"/>
              <a:gd name="T94" fmla="*/ 29 w 144"/>
              <a:gd name="T95" fmla="*/ 60 h 140"/>
              <a:gd name="T96" fmla="*/ 36 w 144"/>
              <a:gd name="T97" fmla="*/ 63 h 140"/>
              <a:gd name="T98" fmla="*/ 36 w 144"/>
              <a:gd name="T99" fmla="*/ 77 h 140"/>
              <a:gd name="T100" fmla="*/ 22 w 144"/>
              <a:gd name="T101" fmla="*/ 77 h 140"/>
              <a:gd name="T102" fmla="*/ 22 w 144"/>
              <a:gd name="T103" fmla="*/ 63 h 140"/>
              <a:gd name="T104" fmla="*/ 31 w 144"/>
              <a:gd name="T105" fmla="*/ 68 h 140"/>
              <a:gd name="T106" fmla="*/ 27 w 144"/>
              <a:gd name="T107" fmla="*/ 68 h 140"/>
              <a:gd name="T108" fmla="*/ 27 w 144"/>
              <a:gd name="T109" fmla="*/ 73 h 140"/>
              <a:gd name="T110" fmla="*/ 31 w 144"/>
              <a:gd name="T111" fmla="*/ 73 h 140"/>
              <a:gd name="T112" fmla="*/ 31 w 144"/>
              <a:gd name="T113" fmla="*/ 68 h 140"/>
              <a:gd name="T114" fmla="*/ 29 w 144"/>
              <a:gd name="T115" fmla="*/ 110 h 140"/>
              <a:gd name="T116" fmla="*/ 26 w 144"/>
              <a:gd name="T117" fmla="*/ 113 h 140"/>
              <a:gd name="T118" fmla="*/ 29 w 144"/>
              <a:gd name="T119" fmla="*/ 116 h 140"/>
              <a:gd name="T120" fmla="*/ 32 w 144"/>
              <a:gd name="T121" fmla="*/ 11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40">
                <a:moveTo>
                  <a:pt x="29" y="103"/>
                </a:moveTo>
                <a:cubicBezTo>
                  <a:pt x="32" y="103"/>
                  <a:pt x="34" y="104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8" y="108"/>
                  <a:pt x="39" y="110"/>
                  <a:pt x="39" y="113"/>
                </a:cubicBezTo>
                <a:cubicBezTo>
                  <a:pt x="39" y="116"/>
                  <a:pt x="38" y="118"/>
                  <a:pt x="36" y="120"/>
                </a:cubicBezTo>
                <a:cubicBezTo>
                  <a:pt x="34" y="122"/>
                  <a:pt x="32" y="123"/>
                  <a:pt x="29" y="123"/>
                </a:cubicBezTo>
                <a:cubicBezTo>
                  <a:pt x="26" y="123"/>
                  <a:pt x="24" y="122"/>
                  <a:pt x="22" y="120"/>
                </a:cubicBezTo>
                <a:cubicBezTo>
                  <a:pt x="22" y="120"/>
                  <a:pt x="22" y="120"/>
                  <a:pt x="22" y="120"/>
                </a:cubicBezTo>
                <a:cubicBezTo>
                  <a:pt x="20" y="118"/>
                  <a:pt x="19" y="116"/>
                  <a:pt x="19" y="113"/>
                </a:cubicBezTo>
                <a:cubicBezTo>
                  <a:pt x="19" y="110"/>
                  <a:pt x="20" y="108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4"/>
                  <a:pt x="26" y="103"/>
                  <a:pt x="29" y="103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2" y="0"/>
                  <a:pt x="136" y="2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42" y="8"/>
                  <a:pt x="144" y="13"/>
                  <a:pt x="144" y="17"/>
                </a:cubicBezTo>
                <a:cubicBezTo>
                  <a:pt x="144" y="37"/>
                  <a:pt x="144" y="37"/>
                  <a:pt x="144" y="37"/>
                </a:cubicBezTo>
                <a:cubicBezTo>
                  <a:pt x="144" y="41"/>
                  <a:pt x="142" y="46"/>
                  <a:pt x="139" y="49"/>
                </a:cubicBezTo>
                <a:cubicBezTo>
                  <a:pt x="142" y="52"/>
                  <a:pt x="144" y="56"/>
                  <a:pt x="144" y="6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84"/>
                  <a:pt x="142" y="88"/>
                  <a:pt x="139" y="92"/>
                </a:cubicBezTo>
                <a:cubicBezTo>
                  <a:pt x="142" y="95"/>
                  <a:pt x="144" y="99"/>
                  <a:pt x="144" y="10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4" y="128"/>
                  <a:pt x="142" y="132"/>
                  <a:pt x="139" y="135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36" y="138"/>
                  <a:pt x="132" y="140"/>
                  <a:pt x="12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2" y="140"/>
                  <a:pt x="8" y="138"/>
                  <a:pt x="5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2" y="132"/>
                  <a:pt x="0" y="128"/>
                  <a:pt x="0" y="1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9"/>
                  <a:pt x="1" y="95"/>
                  <a:pt x="4" y="92"/>
                </a:cubicBezTo>
                <a:cubicBezTo>
                  <a:pt x="1" y="88"/>
                  <a:pt x="0" y="84"/>
                  <a:pt x="0" y="8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6"/>
                  <a:pt x="1" y="52"/>
                  <a:pt x="4" y="49"/>
                </a:cubicBezTo>
                <a:cubicBezTo>
                  <a:pt x="1" y="46"/>
                  <a:pt x="0" y="41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2" y="8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8" y="2"/>
                  <a:pt x="12" y="0"/>
                  <a:pt x="17" y="0"/>
                </a:cubicBezTo>
                <a:close/>
                <a:moveTo>
                  <a:pt x="127" y="11"/>
                </a:moveTo>
                <a:cubicBezTo>
                  <a:pt x="127" y="11"/>
                  <a:pt x="127" y="11"/>
                  <a:pt x="12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5" y="11"/>
                  <a:pt x="14" y="12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14"/>
                  <a:pt x="11" y="16"/>
                  <a:pt x="11" y="1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1" y="40"/>
                  <a:pt x="12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2"/>
                  <a:pt x="15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9" y="43"/>
                  <a:pt x="130" y="42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2" y="40"/>
                  <a:pt x="133" y="39"/>
                  <a:pt x="133" y="37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133" y="16"/>
                  <a:pt x="132" y="14"/>
                  <a:pt x="131" y="13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0" y="12"/>
                  <a:pt x="128" y="11"/>
                  <a:pt x="127" y="11"/>
                </a:cubicBezTo>
                <a:close/>
                <a:moveTo>
                  <a:pt x="127" y="54"/>
                </a:moveTo>
                <a:cubicBezTo>
                  <a:pt x="127" y="54"/>
                  <a:pt x="127" y="54"/>
                  <a:pt x="127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1" y="57"/>
                  <a:pt x="11" y="59"/>
                  <a:pt x="11" y="60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2"/>
                  <a:pt x="11" y="83"/>
                  <a:pt x="12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4" y="85"/>
                  <a:pt x="15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9" y="86"/>
                  <a:pt x="130" y="85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2" y="83"/>
                  <a:pt x="133" y="82"/>
                  <a:pt x="133" y="8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59"/>
                  <a:pt x="132" y="57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0" y="55"/>
                  <a:pt x="129" y="54"/>
                  <a:pt x="127" y="54"/>
                </a:cubicBezTo>
                <a:close/>
                <a:moveTo>
                  <a:pt x="127" y="97"/>
                </a:moveTo>
                <a:cubicBezTo>
                  <a:pt x="127" y="97"/>
                  <a:pt x="127" y="97"/>
                  <a:pt x="127" y="9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5" y="97"/>
                  <a:pt x="14" y="98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100"/>
                  <a:pt x="11" y="102"/>
                  <a:pt x="11" y="103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1" y="126"/>
                  <a:pt x="12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8"/>
                  <a:pt x="15" y="129"/>
                  <a:pt x="17" y="129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28" y="129"/>
                  <a:pt x="130" y="128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2" y="126"/>
                  <a:pt x="133" y="125"/>
                  <a:pt x="133" y="12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3" y="102"/>
                  <a:pt x="132" y="100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0" y="98"/>
                  <a:pt x="129" y="97"/>
                  <a:pt x="127" y="97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8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8" y="22"/>
                  <a:pt x="39" y="25"/>
                  <a:pt x="39" y="27"/>
                </a:cubicBezTo>
                <a:cubicBezTo>
                  <a:pt x="39" y="30"/>
                  <a:pt x="38" y="32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4" y="36"/>
                  <a:pt x="32" y="37"/>
                  <a:pt x="29" y="37"/>
                </a:cubicBezTo>
                <a:cubicBezTo>
                  <a:pt x="26" y="37"/>
                  <a:pt x="24" y="36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2"/>
                  <a:pt x="19" y="30"/>
                  <a:pt x="19" y="27"/>
                </a:cubicBezTo>
                <a:cubicBezTo>
                  <a:pt x="19" y="25"/>
                  <a:pt x="20" y="22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8"/>
                  <a:pt x="26" y="17"/>
                  <a:pt x="29" y="17"/>
                </a:cubicBez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0" y="24"/>
                  <a:pt x="29" y="24"/>
                </a:cubicBezTo>
                <a:cubicBezTo>
                  <a:pt x="28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6"/>
                  <a:pt x="26" y="27"/>
                </a:cubicBezTo>
                <a:cubicBezTo>
                  <a:pt x="26" y="28"/>
                  <a:pt x="26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1"/>
                  <a:pt x="29" y="31"/>
                </a:cubicBezTo>
                <a:cubicBezTo>
                  <a:pt x="30" y="31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29"/>
                  <a:pt x="32" y="28"/>
                  <a:pt x="32" y="27"/>
                </a:cubicBezTo>
                <a:cubicBezTo>
                  <a:pt x="32" y="26"/>
                  <a:pt x="32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29" y="60"/>
                </a:moveTo>
                <a:cubicBezTo>
                  <a:pt x="29" y="60"/>
                  <a:pt x="29" y="60"/>
                  <a:pt x="29" y="60"/>
                </a:cubicBezTo>
                <a:cubicBezTo>
                  <a:pt x="32" y="60"/>
                  <a:pt x="34" y="61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8" y="65"/>
                  <a:pt x="39" y="67"/>
                  <a:pt x="39" y="70"/>
                </a:cubicBezTo>
                <a:cubicBezTo>
                  <a:pt x="39" y="73"/>
                  <a:pt x="38" y="75"/>
                  <a:pt x="36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4" y="79"/>
                  <a:pt x="32" y="80"/>
                  <a:pt x="29" y="80"/>
                </a:cubicBezTo>
                <a:cubicBezTo>
                  <a:pt x="26" y="80"/>
                  <a:pt x="24" y="79"/>
                  <a:pt x="22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0" y="75"/>
                  <a:pt x="19" y="73"/>
                  <a:pt x="19" y="70"/>
                </a:cubicBezTo>
                <a:cubicBezTo>
                  <a:pt x="19" y="67"/>
                  <a:pt x="20" y="65"/>
                  <a:pt x="22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4" y="61"/>
                  <a:pt x="26" y="60"/>
                  <a:pt x="29" y="60"/>
                </a:cubicBezTo>
                <a:close/>
                <a:moveTo>
                  <a:pt x="31" y="68"/>
                </a:moveTo>
                <a:cubicBezTo>
                  <a:pt x="31" y="68"/>
                  <a:pt x="31" y="68"/>
                  <a:pt x="31" y="68"/>
                </a:cubicBezTo>
                <a:cubicBezTo>
                  <a:pt x="31" y="67"/>
                  <a:pt x="30" y="67"/>
                  <a:pt x="29" y="67"/>
                </a:cubicBezTo>
                <a:cubicBezTo>
                  <a:pt x="28" y="67"/>
                  <a:pt x="27" y="67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68"/>
                  <a:pt x="26" y="69"/>
                  <a:pt x="26" y="70"/>
                </a:cubicBezTo>
                <a:cubicBezTo>
                  <a:pt x="26" y="71"/>
                  <a:pt x="26" y="72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3"/>
                  <a:pt x="28" y="73"/>
                  <a:pt x="29" y="73"/>
                </a:cubicBezTo>
                <a:cubicBezTo>
                  <a:pt x="30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2" y="72"/>
                  <a:pt x="32" y="71"/>
                  <a:pt x="32" y="70"/>
                </a:cubicBezTo>
                <a:cubicBezTo>
                  <a:pt x="32" y="69"/>
                  <a:pt x="32" y="68"/>
                  <a:pt x="31" y="68"/>
                </a:cubicBezTo>
                <a:cubicBezTo>
                  <a:pt x="31" y="68"/>
                  <a:pt x="31" y="68"/>
                  <a:pt x="31" y="68"/>
                </a:cubicBezTo>
                <a:close/>
                <a:moveTo>
                  <a:pt x="31" y="111"/>
                </a:moveTo>
                <a:cubicBezTo>
                  <a:pt x="31" y="111"/>
                  <a:pt x="31" y="111"/>
                  <a:pt x="31" y="111"/>
                </a:cubicBezTo>
                <a:cubicBezTo>
                  <a:pt x="31" y="110"/>
                  <a:pt x="30" y="110"/>
                  <a:pt x="29" y="110"/>
                </a:cubicBezTo>
                <a:cubicBezTo>
                  <a:pt x="28" y="110"/>
                  <a:pt x="27" y="110"/>
                  <a:pt x="27" y="111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6" y="111"/>
                  <a:pt x="26" y="112"/>
                  <a:pt x="26" y="113"/>
                </a:cubicBezTo>
                <a:cubicBezTo>
                  <a:pt x="26" y="114"/>
                  <a:pt x="26" y="115"/>
                  <a:pt x="27" y="115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6"/>
                  <a:pt x="28" y="116"/>
                  <a:pt x="29" y="116"/>
                </a:cubicBezTo>
                <a:cubicBezTo>
                  <a:pt x="30" y="116"/>
                  <a:pt x="31" y="116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2" y="115"/>
                  <a:pt x="32" y="114"/>
                  <a:pt x="32" y="113"/>
                </a:cubicBezTo>
                <a:cubicBezTo>
                  <a:pt x="32" y="112"/>
                  <a:pt x="32" y="111"/>
                  <a:pt x="31" y="111"/>
                </a:cubicBezTo>
                <a:cubicBezTo>
                  <a:pt x="31" y="111"/>
                  <a:pt x="31" y="111"/>
                  <a:pt x="31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227763" y="2077091"/>
            <a:ext cx="387350" cy="3858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4" name="Freeform 36"/>
          <p:cNvSpPr>
            <a:spLocks noEditPoints="1"/>
          </p:cNvSpPr>
          <p:nvPr/>
        </p:nvSpPr>
        <p:spPr bwMode="auto">
          <a:xfrm>
            <a:off x="6308726" y="2158079"/>
            <a:ext cx="225425" cy="223906"/>
          </a:xfrm>
          <a:custGeom>
            <a:avLst/>
            <a:gdLst>
              <a:gd name="T0" fmla="*/ 72 w 144"/>
              <a:gd name="T1" fmla="*/ 34 h 144"/>
              <a:gd name="T2" fmla="*/ 77 w 144"/>
              <a:gd name="T3" fmla="*/ 66 h 144"/>
              <a:gd name="T4" fmla="*/ 66 w 144"/>
              <a:gd name="T5" fmla="*/ 66 h 144"/>
              <a:gd name="T6" fmla="*/ 72 w 144"/>
              <a:gd name="T7" fmla="*/ 0 h 144"/>
              <a:gd name="T8" fmla="*/ 123 w 144"/>
              <a:gd name="T9" fmla="*/ 21 h 144"/>
              <a:gd name="T10" fmla="*/ 123 w 144"/>
              <a:gd name="T11" fmla="*/ 21 h 144"/>
              <a:gd name="T12" fmla="*/ 123 w 144"/>
              <a:gd name="T13" fmla="*/ 123 h 144"/>
              <a:gd name="T14" fmla="*/ 123 w 144"/>
              <a:gd name="T15" fmla="*/ 123 h 144"/>
              <a:gd name="T16" fmla="*/ 72 w 144"/>
              <a:gd name="T17" fmla="*/ 144 h 144"/>
              <a:gd name="T18" fmla="*/ 21 w 144"/>
              <a:gd name="T19" fmla="*/ 123 h 144"/>
              <a:gd name="T20" fmla="*/ 21 w 144"/>
              <a:gd name="T21" fmla="*/ 21 h 144"/>
              <a:gd name="T22" fmla="*/ 21 w 144"/>
              <a:gd name="T23" fmla="*/ 21 h 144"/>
              <a:gd name="T24" fmla="*/ 115 w 144"/>
              <a:gd name="T25" fmla="*/ 29 h 144"/>
              <a:gd name="T26" fmla="*/ 72 w 144"/>
              <a:gd name="T27" fmla="*/ 11 h 144"/>
              <a:gd name="T28" fmla="*/ 29 w 144"/>
              <a:gd name="T29" fmla="*/ 29 h 144"/>
              <a:gd name="T30" fmla="*/ 29 w 144"/>
              <a:gd name="T31" fmla="*/ 115 h 144"/>
              <a:gd name="T32" fmla="*/ 72 w 144"/>
              <a:gd name="T33" fmla="*/ 133 h 144"/>
              <a:gd name="T34" fmla="*/ 115 w 144"/>
              <a:gd name="T35" fmla="*/ 115 h 144"/>
              <a:gd name="T36" fmla="*/ 115 w 144"/>
              <a:gd name="T37" fmla="*/ 29 h 144"/>
              <a:gd name="T38" fmla="*/ 91 w 144"/>
              <a:gd name="T39" fmla="*/ 53 h 144"/>
              <a:gd name="T40" fmla="*/ 91 w 144"/>
              <a:gd name="T41" fmla="*/ 45 h 144"/>
              <a:gd name="T42" fmla="*/ 103 w 144"/>
              <a:gd name="T43" fmla="*/ 51 h 144"/>
              <a:gd name="T44" fmla="*/ 109 w 144"/>
              <a:gd name="T45" fmla="*/ 65 h 144"/>
              <a:gd name="T46" fmla="*/ 109 w 144"/>
              <a:gd name="T47" fmla="*/ 80 h 144"/>
              <a:gd name="T48" fmla="*/ 103 w 144"/>
              <a:gd name="T49" fmla="*/ 93 h 144"/>
              <a:gd name="T50" fmla="*/ 93 w 144"/>
              <a:gd name="T51" fmla="*/ 104 h 144"/>
              <a:gd name="T52" fmla="*/ 79 w 144"/>
              <a:gd name="T53" fmla="*/ 109 h 144"/>
              <a:gd name="T54" fmla="*/ 64 w 144"/>
              <a:gd name="T55" fmla="*/ 109 h 144"/>
              <a:gd name="T56" fmla="*/ 51 w 144"/>
              <a:gd name="T57" fmla="*/ 104 h 144"/>
              <a:gd name="T58" fmla="*/ 40 w 144"/>
              <a:gd name="T59" fmla="*/ 93 h 144"/>
              <a:gd name="T60" fmla="*/ 35 w 144"/>
              <a:gd name="T61" fmla="*/ 80 h 144"/>
              <a:gd name="T62" fmla="*/ 35 w 144"/>
              <a:gd name="T63" fmla="*/ 65 h 144"/>
              <a:gd name="T64" fmla="*/ 40 w 144"/>
              <a:gd name="T65" fmla="*/ 51 h 144"/>
              <a:gd name="T66" fmla="*/ 53 w 144"/>
              <a:gd name="T67" fmla="*/ 45 h 144"/>
              <a:gd name="T68" fmla="*/ 50 w 144"/>
              <a:gd name="T69" fmla="*/ 57 h 144"/>
              <a:gd name="T70" fmla="*/ 46 w 144"/>
              <a:gd name="T71" fmla="*/ 67 h 144"/>
              <a:gd name="T72" fmla="*/ 46 w 144"/>
              <a:gd name="T73" fmla="*/ 78 h 144"/>
              <a:gd name="T74" fmla="*/ 50 w 144"/>
              <a:gd name="T75" fmla="*/ 87 h 144"/>
              <a:gd name="T76" fmla="*/ 57 w 144"/>
              <a:gd name="T77" fmla="*/ 94 h 144"/>
              <a:gd name="T78" fmla="*/ 66 w 144"/>
              <a:gd name="T79" fmla="*/ 99 h 144"/>
              <a:gd name="T80" fmla="*/ 77 w 144"/>
              <a:gd name="T81" fmla="*/ 99 h 144"/>
              <a:gd name="T82" fmla="*/ 87 w 144"/>
              <a:gd name="T83" fmla="*/ 94 h 144"/>
              <a:gd name="T84" fmla="*/ 94 w 144"/>
              <a:gd name="T85" fmla="*/ 87 h 144"/>
              <a:gd name="T86" fmla="*/ 98 w 144"/>
              <a:gd name="T87" fmla="*/ 78 h 144"/>
              <a:gd name="T88" fmla="*/ 98 w 144"/>
              <a:gd name="T89" fmla="*/ 67 h 144"/>
              <a:gd name="T90" fmla="*/ 94 w 144"/>
              <a:gd name="T91" fmla="*/ 5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44">
                <a:moveTo>
                  <a:pt x="66" y="40"/>
                </a:moveTo>
                <a:cubicBezTo>
                  <a:pt x="66" y="37"/>
                  <a:pt x="69" y="34"/>
                  <a:pt x="72" y="34"/>
                </a:cubicBezTo>
                <a:cubicBezTo>
                  <a:pt x="75" y="34"/>
                  <a:pt x="77" y="37"/>
                  <a:pt x="77" y="40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70"/>
                  <a:pt x="75" y="72"/>
                  <a:pt x="72" y="72"/>
                </a:cubicBezTo>
                <a:cubicBezTo>
                  <a:pt x="69" y="72"/>
                  <a:pt x="66" y="70"/>
                  <a:pt x="66" y="66"/>
                </a:cubicBezTo>
                <a:cubicBezTo>
                  <a:pt x="66" y="40"/>
                  <a:pt x="66" y="40"/>
                  <a:pt x="66" y="40"/>
                </a:cubicBezTo>
                <a:close/>
                <a:moveTo>
                  <a:pt x="72" y="0"/>
                </a:moveTo>
                <a:cubicBezTo>
                  <a:pt x="72" y="0"/>
                  <a:pt x="72" y="0"/>
                  <a:pt x="72" y="0"/>
                </a:cubicBezTo>
                <a:cubicBezTo>
                  <a:pt x="92" y="0"/>
                  <a:pt x="110" y="8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2"/>
                  <a:pt x="136" y="110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10" y="136"/>
                  <a:pt x="92" y="144"/>
                  <a:pt x="72" y="144"/>
                </a:cubicBezTo>
                <a:cubicBezTo>
                  <a:pt x="52" y="144"/>
                  <a:pt x="34" y="136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8" y="110"/>
                  <a:pt x="0" y="92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04" y="18"/>
                  <a:pt x="89" y="11"/>
                  <a:pt x="72" y="11"/>
                </a:cubicBezTo>
                <a:cubicBezTo>
                  <a:pt x="55" y="11"/>
                  <a:pt x="40" y="18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18" y="40"/>
                  <a:pt x="11" y="55"/>
                  <a:pt x="11" y="72"/>
                </a:cubicBezTo>
                <a:cubicBezTo>
                  <a:pt x="11" y="89"/>
                  <a:pt x="18" y="104"/>
                  <a:pt x="29" y="115"/>
                </a:cubicBezTo>
                <a:cubicBezTo>
                  <a:pt x="29" y="115"/>
                  <a:pt x="29" y="115"/>
                  <a:pt x="29" y="115"/>
                </a:cubicBezTo>
                <a:cubicBezTo>
                  <a:pt x="40" y="126"/>
                  <a:pt x="55" y="133"/>
                  <a:pt x="72" y="133"/>
                </a:cubicBezTo>
                <a:cubicBezTo>
                  <a:pt x="89" y="133"/>
                  <a:pt x="104" y="126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26" y="104"/>
                  <a:pt x="133" y="89"/>
                  <a:pt x="133" y="72"/>
                </a:cubicBezTo>
                <a:cubicBezTo>
                  <a:pt x="133" y="55"/>
                  <a:pt x="126" y="40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lose/>
                <a:moveTo>
                  <a:pt x="91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89" y="51"/>
                  <a:pt x="89" y="47"/>
                  <a:pt x="91" y="45"/>
                </a:cubicBezTo>
                <a:cubicBezTo>
                  <a:pt x="93" y="43"/>
                  <a:pt x="97" y="43"/>
                  <a:pt x="99" y="45"/>
                </a:cubicBezTo>
                <a:cubicBezTo>
                  <a:pt x="100" y="47"/>
                  <a:pt x="102" y="49"/>
                  <a:pt x="103" y="51"/>
                </a:cubicBezTo>
                <a:cubicBezTo>
                  <a:pt x="105" y="53"/>
                  <a:pt x="106" y="55"/>
                  <a:pt x="107" y="57"/>
                </a:cubicBezTo>
                <a:cubicBezTo>
                  <a:pt x="108" y="60"/>
                  <a:pt x="109" y="62"/>
                  <a:pt x="109" y="65"/>
                </a:cubicBezTo>
                <a:cubicBezTo>
                  <a:pt x="110" y="67"/>
                  <a:pt x="110" y="70"/>
                  <a:pt x="110" y="72"/>
                </a:cubicBezTo>
                <a:cubicBezTo>
                  <a:pt x="110" y="75"/>
                  <a:pt x="110" y="77"/>
                  <a:pt x="109" y="80"/>
                </a:cubicBezTo>
                <a:cubicBezTo>
                  <a:pt x="109" y="82"/>
                  <a:pt x="108" y="85"/>
                  <a:pt x="107" y="87"/>
                </a:cubicBezTo>
                <a:cubicBezTo>
                  <a:pt x="106" y="89"/>
                  <a:pt x="105" y="91"/>
                  <a:pt x="103" y="93"/>
                </a:cubicBezTo>
                <a:cubicBezTo>
                  <a:pt x="102" y="95"/>
                  <a:pt x="100" y="97"/>
                  <a:pt x="99" y="99"/>
                </a:cubicBezTo>
                <a:cubicBezTo>
                  <a:pt x="97" y="101"/>
                  <a:pt x="95" y="102"/>
                  <a:pt x="93" y="104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4" y="108"/>
                  <a:pt x="82" y="109"/>
                  <a:pt x="79" y="109"/>
                </a:cubicBezTo>
                <a:cubicBezTo>
                  <a:pt x="77" y="110"/>
                  <a:pt x="74" y="110"/>
                  <a:pt x="72" y="110"/>
                </a:cubicBezTo>
                <a:cubicBezTo>
                  <a:pt x="69" y="110"/>
                  <a:pt x="67" y="110"/>
                  <a:pt x="64" y="109"/>
                </a:cubicBezTo>
                <a:cubicBezTo>
                  <a:pt x="62" y="109"/>
                  <a:pt x="59" y="108"/>
                  <a:pt x="57" y="107"/>
                </a:cubicBezTo>
                <a:cubicBezTo>
                  <a:pt x="55" y="106"/>
                  <a:pt x="53" y="105"/>
                  <a:pt x="51" y="104"/>
                </a:cubicBezTo>
                <a:cubicBezTo>
                  <a:pt x="49" y="102"/>
                  <a:pt x="47" y="101"/>
                  <a:pt x="45" y="99"/>
                </a:cubicBezTo>
                <a:cubicBezTo>
                  <a:pt x="43" y="97"/>
                  <a:pt x="42" y="95"/>
                  <a:pt x="40" y="93"/>
                </a:cubicBezTo>
                <a:cubicBezTo>
                  <a:pt x="39" y="91"/>
                  <a:pt x="38" y="89"/>
                  <a:pt x="37" y="87"/>
                </a:cubicBezTo>
                <a:cubicBezTo>
                  <a:pt x="36" y="85"/>
                  <a:pt x="35" y="82"/>
                  <a:pt x="35" y="80"/>
                </a:cubicBezTo>
                <a:cubicBezTo>
                  <a:pt x="34" y="77"/>
                  <a:pt x="34" y="75"/>
                  <a:pt x="34" y="72"/>
                </a:cubicBezTo>
                <a:cubicBezTo>
                  <a:pt x="34" y="70"/>
                  <a:pt x="34" y="67"/>
                  <a:pt x="35" y="65"/>
                </a:cubicBezTo>
                <a:cubicBezTo>
                  <a:pt x="35" y="62"/>
                  <a:pt x="36" y="60"/>
                  <a:pt x="37" y="57"/>
                </a:cubicBezTo>
                <a:cubicBezTo>
                  <a:pt x="38" y="55"/>
                  <a:pt x="39" y="53"/>
                  <a:pt x="40" y="51"/>
                </a:cubicBezTo>
                <a:cubicBezTo>
                  <a:pt x="42" y="49"/>
                  <a:pt x="43" y="47"/>
                  <a:pt x="45" y="45"/>
                </a:cubicBezTo>
                <a:cubicBezTo>
                  <a:pt x="47" y="43"/>
                  <a:pt x="51" y="43"/>
                  <a:pt x="53" y="45"/>
                </a:cubicBezTo>
                <a:cubicBezTo>
                  <a:pt x="55" y="47"/>
                  <a:pt x="55" y="51"/>
                  <a:pt x="53" y="53"/>
                </a:cubicBezTo>
                <a:cubicBezTo>
                  <a:pt x="52" y="54"/>
                  <a:pt x="51" y="56"/>
                  <a:pt x="50" y="57"/>
                </a:cubicBezTo>
                <a:cubicBezTo>
                  <a:pt x="49" y="59"/>
                  <a:pt x="48" y="60"/>
                  <a:pt x="47" y="62"/>
                </a:cubicBezTo>
                <a:cubicBezTo>
                  <a:pt x="46" y="63"/>
                  <a:pt x="46" y="65"/>
                  <a:pt x="46" y="67"/>
                </a:cubicBezTo>
                <a:cubicBezTo>
                  <a:pt x="45" y="68"/>
                  <a:pt x="45" y="70"/>
                  <a:pt x="45" y="72"/>
                </a:cubicBezTo>
                <a:cubicBezTo>
                  <a:pt x="45" y="74"/>
                  <a:pt x="45" y="76"/>
                  <a:pt x="46" y="78"/>
                </a:cubicBezTo>
                <a:cubicBezTo>
                  <a:pt x="46" y="79"/>
                  <a:pt x="46" y="81"/>
                  <a:pt x="47" y="83"/>
                </a:cubicBezTo>
                <a:cubicBezTo>
                  <a:pt x="48" y="84"/>
                  <a:pt x="49" y="86"/>
                  <a:pt x="50" y="87"/>
                </a:cubicBezTo>
                <a:cubicBezTo>
                  <a:pt x="51" y="89"/>
                  <a:pt x="52" y="90"/>
                  <a:pt x="53" y="91"/>
                </a:cubicBezTo>
                <a:cubicBezTo>
                  <a:pt x="54" y="92"/>
                  <a:pt x="55" y="93"/>
                  <a:pt x="57" y="94"/>
                </a:cubicBezTo>
                <a:cubicBezTo>
                  <a:pt x="58" y="95"/>
                  <a:pt x="60" y="96"/>
                  <a:pt x="61" y="97"/>
                </a:cubicBezTo>
                <a:cubicBezTo>
                  <a:pt x="63" y="98"/>
                  <a:pt x="65" y="98"/>
                  <a:pt x="66" y="99"/>
                </a:cubicBezTo>
                <a:cubicBezTo>
                  <a:pt x="68" y="99"/>
                  <a:pt x="70" y="99"/>
                  <a:pt x="72" y="99"/>
                </a:cubicBezTo>
                <a:cubicBezTo>
                  <a:pt x="74" y="99"/>
                  <a:pt x="76" y="99"/>
                  <a:pt x="77" y="99"/>
                </a:cubicBezTo>
                <a:cubicBezTo>
                  <a:pt x="79" y="98"/>
                  <a:pt x="81" y="98"/>
                  <a:pt x="82" y="97"/>
                </a:cubicBezTo>
                <a:cubicBezTo>
                  <a:pt x="84" y="96"/>
                  <a:pt x="85" y="95"/>
                  <a:pt x="87" y="94"/>
                </a:cubicBezTo>
                <a:cubicBezTo>
                  <a:pt x="88" y="93"/>
                  <a:pt x="90" y="92"/>
                  <a:pt x="91" y="91"/>
                </a:cubicBezTo>
                <a:cubicBezTo>
                  <a:pt x="92" y="90"/>
                  <a:pt x="93" y="89"/>
                  <a:pt x="94" y="87"/>
                </a:cubicBezTo>
                <a:cubicBezTo>
                  <a:pt x="95" y="86"/>
                  <a:pt x="96" y="84"/>
                  <a:pt x="97" y="83"/>
                </a:cubicBezTo>
                <a:cubicBezTo>
                  <a:pt x="97" y="81"/>
                  <a:pt x="98" y="79"/>
                  <a:pt x="98" y="78"/>
                </a:cubicBezTo>
                <a:cubicBezTo>
                  <a:pt x="99" y="76"/>
                  <a:pt x="99" y="74"/>
                  <a:pt x="99" y="72"/>
                </a:cubicBezTo>
                <a:cubicBezTo>
                  <a:pt x="99" y="70"/>
                  <a:pt x="99" y="68"/>
                  <a:pt x="98" y="67"/>
                </a:cubicBezTo>
                <a:cubicBezTo>
                  <a:pt x="98" y="65"/>
                  <a:pt x="97" y="63"/>
                  <a:pt x="97" y="62"/>
                </a:cubicBezTo>
                <a:cubicBezTo>
                  <a:pt x="96" y="60"/>
                  <a:pt x="95" y="59"/>
                  <a:pt x="94" y="57"/>
                </a:cubicBezTo>
                <a:cubicBezTo>
                  <a:pt x="93" y="56"/>
                  <a:pt x="92" y="54"/>
                  <a:pt x="91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70400" y="2464560"/>
            <a:ext cx="1492250" cy="1765845"/>
            <a:chOff x="4470400" y="2463800"/>
            <a:chExt cx="1492250" cy="1765300"/>
          </a:xfrm>
        </p:grpSpPr>
        <p:sp>
          <p:nvSpPr>
            <p:cNvPr id="22540" name="Freeform 12"/>
            <p:cNvSpPr>
              <a:spLocks noEditPoints="1"/>
            </p:cNvSpPr>
            <p:nvPr/>
          </p:nvSpPr>
          <p:spPr bwMode="auto">
            <a:xfrm>
              <a:off x="4470400" y="2463800"/>
              <a:ext cx="1492250" cy="1765300"/>
            </a:xfrm>
            <a:custGeom>
              <a:avLst/>
              <a:gdLst>
                <a:gd name="T0" fmla="*/ 834 w 957"/>
                <a:gd name="T1" fmla="*/ 1132 h 1132"/>
                <a:gd name="T2" fmla="*/ 116 w 957"/>
                <a:gd name="T3" fmla="*/ 1132 h 1132"/>
                <a:gd name="T4" fmla="*/ 20 w 957"/>
                <a:gd name="T5" fmla="*/ 1083 h 1132"/>
                <a:gd name="T6" fmla="*/ 19 w 957"/>
                <a:gd name="T7" fmla="*/ 980 h 1132"/>
                <a:gd name="T8" fmla="*/ 77 w 957"/>
                <a:gd name="T9" fmla="*/ 889 h 1132"/>
                <a:gd name="T10" fmla="*/ 210 w 957"/>
                <a:gd name="T11" fmla="*/ 685 h 1132"/>
                <a:gd name="T12" fmla="*/ 339 w 957"/>
                <a:gd name="T13" fmla="*/ 487 h 1132"/>
                <a:gd name="T14" fmla="*/ 339 w 957"/>
                <a:gd name="T15" fmla="*/ 118 h 1132"/>
                <a:gd name="T16" fmla="*/ 302 w 957"/>
                <a:gd name="T17" fmla="*/ 61 h 1132"/>
                <a:gd name="T18" fmla="*/ 364 w 957"/>
                <a:gd name="T19" fmla="*/ 0 h 1132"/>
                <a:gd name="T20" fmla="*/ 585 w 957"/>
                <a:gd name="T21" fmla="*/ 0 h 1132"/>
                <a:gd name="T22" fmla="*/ 646 w 957"/>
                <a:gd name="T23" fmla="*/ 61 h 1132"/>
                <a:gd name="T24" fmla="*/ 610 w 957"/>
                <a:gd name="T25" fmla="*/ 118 h 1132"/>
                <a:gd name="T26" fmla="*/ 610 w 957"/>
                <a:gd name="T27" fmla="*/ 487 h 1132"/>
                <a:gd name="T28" fmla="*/ 741 w 957"/>
                <a:gd name="T29" fmla="*/ 685 h 1132"/>
                <a:gd name="T30" fmla="*/ 875 w 957"/>
                <a:gd name="T31" fmla="*/ 889 h 1132"/>
                <a:gd name="T32" fmla="*/ 927 w 957"/>
                <a:gd name="T33" fmla="*/ 970 h 1132"/>
                <a:gd name="T34" fmla="*/ 935 w 957"/>
                <a:gd name="T35" fmla="*/ 1076 h 1132"/>
                <a:gd name="T36" fmla="*/ 834 w 957"/>
                <a:gd name="T37" fmla="*/ 1132 h 1132"/>
                <a:gd name="T38" fmla="*/ 364 w 957"/>
                <a:gd name="T39" fmla="*/ 50 h 1132"/>
                <a:gd name="T40" fmla="*/ 352 w 957"/>
                <a:gd name="T41" fmla="*/ 61 h 1132"/>
                <a:gd name="T42" fmla="*/ 364 w 957"/>
                <a:gd name="T43" fmla="*/ 73 h 1132"/>
                <a:gd name="T44" fmla="*/ 389 w 957"/>
                <a:gd name="T45" fmla="*/ 73 h 1132"/>
                <a:gd name="T46" fmla="*/ 389 w 957"/>
                <a:gd name="T47" fmla="*/ 502 h 1132"/>
                <a:gd name="T48" fmla="*/ 385 w 957"/>
                <a:gd name="T49" fmla="*/ 509 h 1132"/>
                <a:gd name="T50" fmla="*/ 252 w 957"/>
                <a:gd name="T51" fmla="*/ 713 h 1132"/>
                <a:gd name="T52" fmla="*/ 119 w 957"/>
                <a:gd name="T53" fmla="*/ 917 h 1132"/>
                <a:gd name="T54" fmla="*/ 62 w 957"/>
                <a:gd name="T55" fmla="*/ 1005 h 1132"/>
                <a:gd name="T56" fmla="*/ 63 w 957"/>
                <a:gd name="T57" fmla="*/ 1058 h 1132"/>
                <a:gd name="T58" fmla="*/ 116 w 957"/>
                <a:gd name="T59" fmla="*/ 1082 h 1132"/>
                <a:gd name="T60" fmla="*/ 834 w 957"/>
                <a:gd name="T61" fmla="*/ 1082 h 1132"/>
                <a:gd name="T62" fmla="*/ 891 w 957"/>
                <a:gd name="T63" fmla="*/ 1051 h 1132"/>
                <a:gd name="T64" fmla="*/ 884 w 957"/>
                <a:gd name="T65" fmla="*/ 997 h 1132"/>
                <a:gd name="T66" fmla="*/ 833 w 957"/>
                <a:gd name="T67" fmla="*/ 917 h 1132"/>
                <a:gd name="T68" fmla="*/ 699 w 957"/>
                <a:gd name="T69" fmla="*/ 713 h 1132"/>
                <a:gd name="T70" fmla="*/ 564 w 957"/>
                <a:gd name="T71" fmla="*/ 509 h 1132"/>
                <a:gd name="T72" fmla="*/ 559 w 957"/>
                <a:gd name="T73" fmla="*/ 502 h 1132"/>
                <a:gd name="T74" fmla="*/ 559 w 957"/>
                <a:gd name="T75" fmla="*/ 73 h 1132"/>
                <a:gd name="T76" fmla="*/ 585 w 957"/>
                <a:gd name="T77" fmla="*/ 73 h 1132"/>
                <a:gd name="T78" fmla="*/ 596 w 957"/>
                <a:gd name="T79" fmla="*/ 61 h 1132"/>
                <a:gd name="T80" fmla="*/ 585 w 957"/>
                <a:gd name="T81" fmla="*/ 50 h 1132"/>
                <a:gd name="T82" fmla="*/ 364 w 957"/>
                <a:gd name="T83" fmla="*/ 5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7" h="1132">
                  <a:moveTo>
                    <a:pt x="834" y="1132"/>
                  </a:moveTo>
                  <a:cubicBezTo>
                    <a:pt x="116" y="1132"/>
                    <a:pt x="116" y="1132"/>
                    <a:pt x="116" y="1132"/>
                  </a:cubicBezTo>
                  <a:cubicBezTo>
                    <a:pt x="57" y="1132"/>
                    <a:pt x="30" y="1102"/>
                    <a:pt x="20" y="1083"/>
                  </a:cubicBezTo>
                  <a:cubicBezTo>
                    <a:pt x="0" y="1048"/>
                    <a:pt x="5" y="1004"/>
                    <a:pt x="19" y="980"/>
                  </a:cubicBezTo>
                  <a:cubicBezTo>
                    <a:pt x="23" y="972"/>
                    <a:pt x="42" y="943"/>
                    <a:pt x="77" y="889"/>
                  </a:cubicBezTo>
                  <a:cubicBezTo>
                    <a:pt x="108" y="841"/>
                    <a:pt x="153" y="772"/>
                    <a:pt x="210" y="685"/>
                  </a:cubicBezTo>
                  <a:cubicBezTo>
                    <a:pt x="269" y="594"/>
                    <a:pt x="324" y="510"/>
                    <a:pt x="339" y="487"/>
                  </a:cubicBezTo>
                  <a:cubicBezTo>
                    <a:pt x="339" y="118"/>
                    <a:pt x="339" y="118"/>
                    <a:pt x="339" y="118"/>
                  </a:cubicBezTo>
                  <a:cubicBezTo>
                    <a:pt x="317" y="108"/>
                    <a:pt x="302" y="87"/>
                    <a:pt x="302" y="61"/>
                  </a:cubicBezTo>
                  <a:cubicBezTo>
                    <a:pt x="302" y="27"/>
                    <a:pt x="330" y="0"/>
                    <a:pt x="364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19" y="0"/>
                    <a:pt x="646" y="27"/>
                    <a:pt x="646" y="61"/>
                  </a:cubicBezTo>
                  <a:cubicBezTo>
                    <a:pt x="646" y="87"/>
                    <a:pt x="631" y="108"/>
                    <a:pt x="610" y="118"/>
                  </a:cubicBezTo>
                  <a:cubicBezTo>
                    <a:pt x="610" y="487"/>
                    <a:pt x="610" y="487"/>
                    <a:pt x="610" y="487"/>
                  </a:cubicBezTo>
                  <a:cubicBezTo>
                    <a:pt x="625" y="510"/>
                    <a:pt x="681" y="594"/>
                    <a:pt x="741" y="685"/>
                  </a:cubicBezTo>
                  <a:cubicBezTo>
                    <a:pt x="797" y="771"/>
                    <a:pt x="842" y="840"/>
                    <a:pt x="875" y="889"/>
                  </a:cubicBezTo>
                  <a:cubicBezTo>
                    <a:pt x="900" y="929"/>
                    <a:pt x="918" y="956"/>
                    <a:pt x="927" y="970"/>
                  </a:cubicBezTo>
                  <a:cubicBezTo>
                    <a:pt x="957" y="1020"/>
                    <a:pt x="945" y="1058"/>
                    <a:pt x="935" y="1076"/>
                  </a:cubicBezTo>
                  <a:cubicBezTo>
                    <a:pt x="914" y="1113"/>
                    <a:pt x="868" y="1132"/>
                    <a:pt x="834" y="1132"/>
                  </a:cubicBezTo>
                  <a:close/>
                  <a:moveTo>
                    <a:pt x="364" y="50"/>
                  </a:moveTo>
                  <a:cubicBezTo>
                    <a:pt x="357" y="50"/>
                    <a:pt x="352" y="55"/>
                    <a:pt x="352" y="61"/>
                  </a:cubicBezTo>
                  <a:cubicBezTo>
                    <a:pt x="352" y="68"/>
                    <a:pt x="357" y="73"/>
                    <a:pt x="364" y="73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89" y="502"/>
                    <a:pt x="389" y="502"/>
                    <a:pt x="389" y="502"/>
                  </a:cubicBezTo>
                  <a:cubicBezTo>
                    <a:pt x="385" y="509"/>
                    <a:pt x="385" y="509"/>
                    <a:pt x="385" y="509"/>
                  </a:cubicBezTo>
                  <a:cubicBezTo>
                    <a:pt x="385" y="509"/>
                    <a:pt x="322" y="605"/>
                    <a:pt x="252" y="713"/>
                  </a:cubicBezTo>
                  <a:cubicBezTo>
                    <a:pt x="195" y="799"/>
                    <a:pt x="150" y="868"/>
                    <a:pt x="119" y="917"/>
                  </a:cubicBezTo>
                  <a:cubicBezTo>
                    <a:pt x="77" y="982"/>
                    <a:pt x="65" y="1001"/>
                    <a:pt x="62" y="1005"/>
                  </a:cubicBezTo>
                  <a:cubicBezTo>
                    <a:pt x="56" y="1015"/>
                    <a:pt x="53" y="1040"/>
                    <a:pt x="63" y="1058"/>
                  </a:cubicBezTo>
                  <a:cubicBezTo>
                    <a:pt x="72" y="1074"/>
                    <a:pt x="90" y="1082"/>
                    <a:pt x="116" y="1082"/>
                  </a:cubicBezTo>
                  <a:cubicBezTo>
                    <a:pt x="834" y="1082"/>
                    <a:pt x="834" y="1082"/>
                    <a:pt x="834" y="1082"/>
                  </a:cubicBezTo>
                  <a:cubicBezTo>
                    <a:pt x="853" y="1082"/>
                    <a:pt x="880" y="1070"/>
                    <a:pt x="891" y="1051"/>
                  </a:cubicBezTo>
                  <a:cubicBezTo>
                    <a:pt x="899" y="1036"/>
                    <a:pt x="897" y="1018"/>
                    <a:pt x="884" y="997"/>
                  </a:cubicBezTo>
                  <a:cubicBezTo>
                    <a:pt x="875" y="982"/>
                    <a:pt x="858" y="955"/>
                    <a:pt x="833" y="917"/>
                  </a:cubicBezTo>
                  <a:cubicBezTo>
                    <a:pt x="800" y="867"/>
                    <a:pt x="755" y="798"/>
                    <a:pt x="699" y="713"/>
                  </a:cubicBezTo>
                  <a:cubicBezTo>
                    <a:pt x="628" y="606"/>
                    <a:pt x="564" y="510"/>
                    <a:pt x="564" y="509"/>
                  </a:cubicBezTo>
                  <a:cubicBezTo>
                    <a:pt x="559" y="502"/>
                    <a:pt x="559" y="502"/>
                    <a:pt x="559" y="502"/>
                  </a:cubicBezTo>
                  <a:cubicBezTo>
                    <a:pt x="559" y="73"/>
                    <a:pt x="559" y="73"/>
                    <a:pt x="559" y="73"/>
                  </a:cubicBezTo>
                  <a:cubicBezTo>
                    <a:pt x="585" y="73"/>
                    <a:pt x="585" y="73"/>
                    <a:pt x="585" y="73"/>
                  </a:cubicBezTo>
                  <a:cubicBezTo>
                    <a:pt x="591" y="73"/>
                    <a:pt x="596" y="68"/>
                    <a:pt x="596" y="61"/>
                  </a:cubicBezTo>
                  <a:cubicBezTo>
                    <a:pt x="596" y="55"/>
                    <a:pt x="591" y="50"/>
                    <a:pt x="585" y="50"/>
                  </a:cubicBezTo>
                  <a:lnTo>
                    <a:pt x="364" y="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41" name="Freeform 13"/>
            <p:cNvSpPr/>
            <p:nvPr/>
          </p:nvSpPr>
          <p:spPr bwMode="auto">
            <a:xfrm>
              <a:off x="4979988" y="2501900"/>
              <a:ext cx="458788" cy="733425"/>
            </a:xfrm>
            <a:custGeom>
              <a:avLst/>
              <a:gdLst>
                <a:gd name="T0" fmla="*/ 258 w 294"/>
                <a:gd name="T1" fmla="*/ 0 h 470"/>
                <a:gd name="T2" fmla="*/ 37 w 294"/>
                <a:gd name="T3" fmla="*/ 0 h 470"/>
                <a:gd name="T4" fmla="*/ 0 w 294"/>
                <a:gd name="T5" fmla="*/ 36 h 470"/>
                <a:gd name="T6" fmla="*/ 37 w 294"/>
                <a:gd name="T7" fmla="*/ 73 h 470"/>
                <a:gd name="T8" fmla="*/ 37 w 294"/>
                <a:gd name="T9" fmla="*/ 470 h 470"/>
                <a:gd name="T10" fmla="*/ 258 w 294"/>
                <a:gd name="T11" fmla="*/ 470 h 470"/>
                <a:gd name="T12" fmla="*/ 258 w 294"/>
                <a:gd name="T13" fmla="*/ 73 h 470"/>
                <a:gd name="T14" fmla="*/ 294 w 294"/>
                <a:gd name="T15" fmla="*/ 36 h 470"/>
                <a:gd name="T16" fmla="*/ 258 w 294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70">
                  <a:moveTo>
                    <a:pt x="25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7"/>
                    <a:pt x="16" y="73"/>
                    <a:pt x="37" y="73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73"/>
                    <a:pt x="258" y="73"/>
                    <a:pt x="258" y="73"/>
                  </a:cubicBezTo>
                  <a:cubicBezTo>
                    <a:pt x="278" y="73"/>
                    <a:pt x="294" y="57"/>
                    <a:pt x="294" y="36"/>
                  </a:cubicBezTo>
                  <a:cubicBezTo>
                    <a:pt x="294" y="16"/>
                    <a:pt x="278" y="0"/>
                    <a:pt x="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42" name="Freeform 14"/>
            <p:cNvSpPr/>
            <p:nvPr/>
          </p:nvSpPr>
          <p:spPr bwMode="auto">
            <a:xfrm>
              <a:off x="4830763" y="3235325"/>
              <a:ext cx="762000" cy="319087"/>
            </a:xfrm>
            <a:custGeom>
              <a:avLst/>
              <a:gdLst>
                <a:gd name="T0" fmla="*/ 489 w 489"/>
                <a:gd name="T1" fmla="*/ 204 h 204"/>
                <a:gd name="T2" fmla="*/ 354 w 489"/>
                <a:gd name="T3" fmla="*/ 0 h 204"/>
                <a:gd name="T4" fmla="*/ 133 w 489"/>
                <a:gd name="T5" fmla="*/ 0 h 204"/>
                <a:gd name="T6" fmla="*/ 0 w 489"/>
                <a:gd name="T7" fmla="*/ 204 h 204"/>
                <a:gd name="T8" fmla="*/ 489 w 489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04">
                  <a:moveTo>
                    <a:pt x="489" y="204"/>
                  </a:moveTo>
                  <a:cubicBezTo>
                    <a:pt x="417" y="96"/>
                    <a:pt x="354" y="0"/>
                    <a:pt x="35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0" y="96"/>
                    <a:pt x="0" y="204"/>
                  </a:cubicBezTo>
                  <a:lnTo>
                    <a:pt x="489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43" name="Freeform 15"/>
            <p:cNvSpPr/>
            <p:nvPr/>
          </p:nvSpPr>
          <p:spPr bwMode="auto">
            <a:xfrm>
              <a:off x="4622800" y="3554413"/>
              <a:ext cx="1179513" cy="317500"/>
            </a:xfrm>
            <a:custGeom>
              <a:avLst/>
              <a:gdLst>
                <a:gd name="T0" fmla="*/ 0 w 756"/>
                <a:gd name="T1" fmla="*/ 204 h 204"/>
                <a:gd name="T2" fmla="*/ 756 w 756"/>
                <a:gd name="T3" fmla="*/ 204 h 204"/>
                <a:gd name="T4" fmla="*/ 622 w 756"/>
                <a:gd name="T5" fmla="*/ 0 h 204"/>
                <a:gd name="T6" fmla="*/ 133 w 756"/>
                <a:gd name="T7" fmla="*/ 0 h 204"/>
                <a:gd name="T8" fmla="*/ 0 w 75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204">
                  <a:moveTo>
                    <a:pt x="0" y="204"/>
                  </a:moveTo>
                  <a:cubicBezTo>
                    <a:pt x="756" y="204"/>
                    <a:pt x="756" y="204"/>
                    <a:pt x="756" y="204"/>
                  </a:cubicBezTo>
                  <a:cubicBezTo>
                    <a:pt x="718" y="147"/>
                    <a:pt x="669" y="71"/>
                    <a:pt x="62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6" y="71"/>
                    <a:pt x="37" y="147"/>
                    <a:pt x="0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44" name="Freeform 16"/>
            <p:cNvSpPr/>
            <p:nvPr/>
          </p:nvSpPr>
          <p:spPr bwMode="auto">
            <a:xfrm>
              <a:off x="4506913" y="3871913"/>
              <a:ext cx="1449388" cy="317500"/>
            </a:xfrm>
            <a:custGeom>
              <a:avLst/>
              <a:gdLst>
                <a:gd name="T0" fmla="*/ 882 w 930"/>
                <a:gd name="T1" fmla="*/ 80 h 204"/>
                <a:gd name="T2" fmla="*/ 831 w 930"/>
                <a:gd name="T3" fmla="*/ 0 h 204"/>
                <a:gd name="T4" fmla="*/ 75 w 930"/>
                <a:gd name="T5" fmla="*/ 0 h 204"/>
                <a:gd name="T6" fmla="*/ 17 w 930"/>
                <a:gd name="T7" fmla="*/ 89 h 204"/>
                <a:gd name="T8" fmla="*/ 93 w 930"/>
                <a:gd name="T9" fmla="*/ 204 h 204"/>
                <a:gd name="T10" fmla="*/ 811 w 930"/>
                <a:gd name="T11" fmla="*/ 204 h 204"/>
                <a:gd name="T12" fmla="*/ 882 w 930"/>
                <a:gd name="T13" fmla="*/ 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204">
                  <a:moveTo>
                    <a:pt x="882" y="80"/>
                  </a:moveTo>
                  <a:cubicBezTo>
                    <a:pt x="873" y="65"/>
                    <a:pt x="854" y="36"/>
                    <a:pt x="83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4" y="48"/>
                    <a:pt x="22" y="82"/>
                    <a:pt x="17" y="89"/>
                  </a:cubicBezTo>
                  <a:cubicBezTo>
                    <a:pt x="0" y="120"/>
                    <a:pt x="1" y="204"/>
                    <a:pt x="93" y="204"/>
                  </a:cubicBezTo>
                  <a:cubicBezTo>
                    <a:pt x="186" y="204"/>
                    <a:pt x="766" y="204"/>
                    <a:pt x="811" y="204"/>
                  </a:cubicBezTo>
                  <a:cubicBezTo>
                    <a:pt x="857" y="204"/>
                    <a:pt x="930" y="159"/>
                    <a:pt x="882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5199063" y="2751988"/>
            <a:ext cx="111125" cy="1095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5049838" y="2254946"/>
            <a:ext cx="107950" cy="1095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5240338" y="2121555"/>
            <a:ext cx="76200" cy="74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118100" y="1996105"/>
            <a:ext cx="90488" cy="9210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5126038" y="2987010"/>
            <a:ext cx="65088" cy="651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5" name="Freeform 37"/>
          <p:cNvSpPr>
            <a:spLocks noEditPoints="1"/>
          </p:cNvSpPr>
          <p:nvPr/>
        </p:nvSpPr>
        <p:spPr bwMode="auto">
          <a:xfrm>
            <a:off x="5130800" y="3947743"/>
            <a:ext cx="165100" cy="165151"/>
          </a:xfrm>
          <a:custGeom>
            <a:avLst/>
            <a:gdLst>
              <a:gd name="T0" fmla="*/ 105 w 106"/>
              <a:gd name="T1" fmla="*/ 11 h 106"/>
              <a:gd name="T2" fmla="*/ 90 w 106"/>
              <a:gd name="T3" fmla="*/ 34 h 106"/>
              <a:gd name="T4" fmla="*/ 86 w 106"/>
              <a:gd name="T5" fmla="*/ 34 h 106"/>
              <a:gd name="T6" fmla="*/ 62 w 106"/>
              <a:gd name="T7" fmla="*/ 50 h 106"/>
              <a:gd name="T8" fmla="*/ 76 w 106"/>
              <a:gd name="T9" fmla="*/ 66 h 106"/>
              <a:gd name="T10" fmla="*/ 70 w 106"/>
              <a:gd name="T11" fmla="*/ 75 h 106"/>
              <a:gd name="T12" fmla="*/ 60 w 106"/>
              <a:gd name="T13" fmla="*/ 76 h 106"/>
              <a:gd name="T14" fmla="*/ 26 w 106"/>
              <a:gd name="T15" fmla="*/ 106 h 106"/>
              <a:gd name="T16" fmla="*/ 18 w 106"/>
              <a:gd name="T17" fmla="*/ 103 h 106"/>
              <a:gd name="T18" fmla="*/ 0 w 106"/>
              <a:gd name="T19" fmla="*/ 81 h 106"/>
              <a:gd name="T20" fmla="*/ 0 w 106"/>
              <a:gd name="T21" fmla="*/ 80 h 106"/>
              <a:gd name="T22" fmla="*/ 30 w 106"/>
              <a:gd name="T23" fmla="*/ 46 h 106"/>
              <a:gd name="T24" fmla="*/ 31 w 106"/>
              <a:gd name="T25" fmla="*/ 36 h 106"/>
              <a:gd name="T26" fmla="*/ 40 w 106"/>
              <a:gd name="T27" fmla="*/ 30 h 106"/>
              <a:gd name="T28" fmla="*/ 57 w 106"/>
              <a:gd name="T29" fmla="*/ 44 h 106"/>
              <a:gd name="T30" fmla="*/ 72 w 106"/>
              <a:gd name="T31" fmla="*/ 20 h 106"/>
              <a:gd name="T32" fmla="*/ 72 w 106"/>
              <a:gd name="T33" fmla="*/ 17 h 106"/>
              <a:gd name="T34" fmla="*/ 95 w 106"/>
              <a:gd name="T35" fmla="*/ 1 h 106"/>
              <a:gd name="T36" fmla="*/ 35 w 106"/>
              <a:gd name="T37" fmla="*/ 59 h 106"/>
              <a:gd name="T38" fmla="*/ 38 w 106"/>
              <a:gd name="T39" fmla="*/ 62 h 106"/>
              <a:gd name="T40" fmla="*/ 14 w 106"/>
              <a:gd name="T41" fmla="*/ 83 h 106"/>
              <a:gd name="T42" fmla="*/ 35 w 106"/>
              <a:gd name="T43" fmla="*/ 59 h 106"/>
              <a:gd name="T44" fmla="*/ 44 w 106"/>
              <a:gd name="T45" fmla="*/ 68 h 106"/>
              <a:gd name="T46" fmla="*/ 48 w 106"/>
              <a:gd name="T47" fmla="*/ 71 h 106"/>
              <a:gd name="T48" fmla="*/ 23 w 106"/>
              <a:gd name="T49" fmla="*/ 92 h 106"/>
              <a:gd name="T50" fmla="*/ 44 w 106"/>
              <a:gd name="T51" fmla="*/ 68 h 106"/>
              <a:gd name="T52" fmla="*/ 67 w 106"/>
              <a:gd name="T53" fmla="*/ 66 h 106"/>
              <a:gd name="T54" fmla="*/ 37 w 106"/>
              <a:gd name="T55" fmla="*/ 42 h 106"/>
              <a:gd name="T56" fmla="*/ 39 w 106"/>
              <a:gd name="T57" fmla="*/ 43 h 106"/>
              <a:gd name="T58" fmla="*/ 63 w 106"/>
              <a:gd name="T59" fmla="*/ 67 h 106"/>
              <a:gd name="T60" fmla="*/ 65 w 106"/>
              <a:gd name="T61" fmla="*/ 69 h 106"/>
              <a:gd name="T62" fmla="*/ 28 w 106"/>
              <a:gd name="T63" fmla="*/ 97 h 106"/>
              <a:gd name="T64" fmla="*/ 54 w 106"/>
              <a:gd name="T65" fmla="*/ 70 h 106"/>
              <a:gd name="T66" fmla="*/ 9 w 106"/>
              <a:gd name="T67" fmla="*/ 79 h 106"/>
              <a:gd name="T68" fmla="*/ 9 w 106"/>
              <a:gd name="T69" fmla="*/ 81 h 106"/>
              <a:gd name="T70" fmla="*/ 24 w 106"/>
              <a:gd name="T71" fmla="*/ 97 h 106"/>
              <a:gd name="T72" fmla="*/ 26 w 106"/>
              <a:gd name="T73" fmla="*/ 98 h 106"/>
              <a:gd name="T74" fmla="*/ 100 w 106"/>
              <a:gd name="T75" fmla="*/ 13 h 106"/>
              <a:gd name="T76" fmla="*/ 93 w 106"/>
              <a:gd name="T77" fmla="*/ 6 h 106"/>
              <a:gd name="T78" fmla="*/ 88 w 106"/>
              <a:gd name="T79" fmla="*/ 2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" h="106">
                <a:moveTo>
                  <a:pt x="95" y="1"/>
                </a:move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3"/>
                  <a:pt x="105" y="14"/>
                </a:cubicBezTo>
                <a:cubicBezTo>
                  <a:pt x="90" y="34"/>
                  <a:pt x="90" y="34"/>
                  <a:pt x="90" y="34"/>
                </a:cubicBezTo>
                <a:cubicBezTo>
                  <a:pt x="89" y="35"/>
                  <a:pt x="87" y="35"/>
                  <a:pt x="86" y="34"/>
                </a:cubicBezTo>
                <a:cubicBezTo>
                  <a:pt x="86" y="34"/>
                  <a:pt x="86" y="34"/>
                  <a:pt x="86" y="34"/>
                </a:cubicBezTo>
                <a:cubicBezTo>
                  <a:pt x="82" y="30"/>
                  <a:pt x="82" y="30"/>
                  <a:pt x="82" y="30"/>
                </a:cubicBezTo>
                <a:cubicBezTo>
                  <a:pt x="62" y="50"/>
                  <a:pt x="62" y="50"/>
                  <a:pt x="62" y="50"/>
                </a:cubicBezTo>
                <a:cubicBezTo>
                  <a:pt x="74" y="61"/>
                  <a:pt x="74" y="61"/>
                  <a:pt x="74" y="61"/>
                </a:cubicBezTo>
                <a:cubicBezTo>
                  <a:pt x="75" y="62"/>
                  <a:pt x="76" y="64"/>
                  <a:pt x="76" y="66"/>
                </a:cubicBezTo>
                <a:cubicBezTo>
                  <a:pt x="76" y="68"/>
                  <a:pt x="75" y="70"/>
                  <a:pt x="74" y="72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7"/>
                  <a:pt x="67" y="78"/>
                  <a:pt x="65" y="78"/>
                </a:cubicBezTo>
                <a:cubicBezTo>
                  <a:pt x="63" y="78"/>
                  <a:pt x="61" y="77"/>
                  <a:pt x="60" y="76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1" y="105"/>
                  <a:pt x="28" y="106"/>
                  <a:pt x="26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23" y="106"/>
                  <a:pt x="20" y="105"/>
                  <a:pt x="18" y="103"/>
                </a:cubicBezTo>
                <a:cubicBezTo>
                  <a:pt x="3" y="88"/>
                  <a:pt x="3" y="88"/>
                  <a:pt x="3" y="88"/>
                </a:cubicBezTo>
                <a:cubicBezTo>
                  <a:pt x="1" y="86"/>
                  <a:pt x="0" y="83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8"/>
                  <a:pt x="1" y="75"/>
                  <a:pt x="3" y="73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9" y="43"/>
                  <a:pt x="29" y="42"/>
                </a:cubicBezTo>
                <a:cubicBezTo>
                  <a:pt x="29" y="39"/>
                  <a:pt x="30" y="37"/>
                  <a:pt x="31" y="36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0"/>
                  <a:pt x="40" y="30"/>
                </a:cubicBezTo>
                <a:cubicBezTo>
                  <a:pt x="42" y="30"/>
                  <a:pt x="44" y="31"/>
                  <a:pt x="46" y="33"/>
                </a:cubicBezTo>
                <a:cubicBezTo>
                  <a:pt x="57" y="44"/>
                  <a:pt x="57" y="44"/>
                  <a:pt x="57" y="44"/>
                </a:cubicBezTo>
                <a:cubicBezTo>
                  <a:pt x="76" y="24"/>
                  <a:pt x="76" y="24"/>
                  <a:pt x="76" y="24"/>
                </a:cubicBezTo>
                <a:cubicBezTo>
                  <a:pt x="72" y="20"/>
                  <a:pt x="72" y="20"/>
                  <a:pt x="72" y="20"/>
                </a:cubicBezTo>
                <a:cubicBezTo>
                  <a:pt x="71" y="19"/>
                  <a:pt x="71" y="18"/>
                  <a:pt x="72" y="17"/>
                </a:cubicBezTo>
                <a:cubicBezTo>
                  <a:pt x="72" y="17"/>
                  <a:pt x="72" y="17"/>
                  <a:pt x="72" y="17"/>
                </a:cubicBezTo>
                <a:cubicBezTo>
                  <a:pt x="92" y="1"/>
                  <a:pt x="92" y="1"/>
                  <a:pt x="92" y="1"/>
                </a:cubicBezTo>
                <a:cubicBezTo>
                  <a:pt x="93" y="0"/>
                  <a:pt x="94" y="0"/>
                  <a:pt x="95" y="1"/>
                </a:cubicBezTo>
                <a:close/>
                <a:moveTo>
                  <a:pt x="35" y="59"/>
                </a:moveTo>
                <a:cubicBezTo>
                  <a:pt x="35" y="59"/>
                  <a:pt x="35" y="59"/>
                  <a:pt x="35" y="59"/>
                </a:cubicBezTo>
                <a:cubicBezTo>
                  <a:pt x="36" y="58"/>
                  <a:pt x="37" y="58"/>
                  <a:pt x="38" y="59"/>
                </a:cubicBezTo>
                <a:cubicBezTo>
                  <a:pt x="39" y="59"/>
                  <a:pt x="39" y="61"/>
                  <a:pt x="38" y="62"/>
                </a:cubicBezTo>
                <a:cubicBezTo>
                  <a:pt x="17" y="83"/>
                  <a:pt x="17" y="83"/>
                  <a:pt x="17" y="83"/>
                </a:cubicBezTo>
                <a:cubicBezTo>
                  <a:pt x="16" y="84"/>
                  <a:pt x="15" y="84"/>
                  <a:pt x="14" y="83"/>
                </a:cubicBezTo>
                <a:cubicBezTo>
                  <a:pt x="13" y="82"/>
                  <a:pt x="13" y="80"/>
                  <a:pt x="14" y="80"/>
                </a:cubicBezTo>
                <a:cubicBezTo>
                  <a:pt x="35" y="59"/>
                  <a:pt x="35" y="59"/>
                  <a:pt x="35" y="59"/>
                </a:cubicBezTo>
                <a:close/>
                <a:moveTo>
                  <a:pt x="44" y="68"/>
                </a:moveTo>
                <a:cubicBezTo>
                  <a:pt x="44" y="68"/>
                  <a:pt x="44" y="68"/>
                  <a:pt x="44" y="68"/>
                </a:cubicBezTo>
                <a:cubicBezTo>
                  <a:pt x="45" y="67"/>
                  <a:pt x="47" y="67"/>
                  <a:pt x="48" y="68"/>
                </a:cubicBezTo>
                <a:cubicBezTo>
                  <a:pt x="49" y="69"/>
                  <a:pt x="49" y="70"/>
                  <a:pt x="48" y="71"/>
                </a:cubicBezTo>
                <a:cubicBezTo>
                  <a:pt x="27" y="92"/>
                  <a:pt x="27" y="92"/>
                  <a:pt x="27" y="92"/>
                </a:cubicBezTo>
                <a:cubicBezTo>
                  <a:pt x="26" y="93"/>
                  <a:pt x="24" y="93"/>
                  <a:pt x="23" y="92"/>
                </a:cubicBezTo>
                <a:cubicBezTo>
                  <a:pt x="22" y="91"/>
                  <a:pt x="22" y="90"/>
                  <a:pt x="23" y="89"/>
                </a:cubicBezTo>
                <a:cubicBezTo>
                  <a:pt x="44" y="68"/>
                  <a:pt x="44" y="68"/>
                  <a:pt x="44" y="68"/>
                </a:cubicBezTo>
                <a:close/>
                <a:moveTo>
                  <a:pt x="67" y="66"/>
                </a:moveTo>
                <a:cubicBezTo>
                  <a:pt x="67" y="66"/>
                  <a:pt x="67" y="66"/>
                  <a:pt x="67" y="66"/>
                </a:cubicBezTo>
                <a:cubicBezTo>
                  <a:pt x="40" y="39"/>
                  <a:pt x="40" y="39"/>
                  <a:pt x="40" y="39"/>
                </a:cubicBezTo>
                <a:cubicBezTo>
                  <a:pt x="37" y="42"/>
                  <a:pt x="37" y="42"/>
                  <a:pt x="37" y="42"/>
                </a:cubicBezTo>
                <a:cubicBezTo>
                  <a:pt x="39" y="43"/>
                  <a:pt x="39" y="43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5" y="69"/>
                  <a:pt x="65" y="69"/>
                  <a:pt x="65" y="69"/>
                </a:cubicBezTo>
                <a:cubicBezTo>
                  <a:pt x="67" y="66"/>
                  <a:pt x="67" y="66"/>
                  <a:pt x="67" y="66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54" y="70"/>
                  <a:pt x="54" y="70"/>
                  <a:pt x="54" y="70"/>
                </a:cubicBezTo>
                <a:cubicBezTo>
                  <a:pt x="36" y="52"/>
                  <a:pt x="36" y="52"/>
                  <a:pt x="36" y="52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9" y="81"/>
                  <a:pt x="9" y="82"/>
                  <a:pt x="9" y="83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5" y="98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8"/>
                  <a:pt x="27" y="97"/>
                  <a:pt x="28" y="97"/>
                </a:cubicBezTo>
                <a:close/>
                <a:moveTo>
                  <a:pt x="100" y="13"/>
                </a:moveTo>
                <a:cubicBezTo>
                  <a:pt x="100" y="13"/>
                  <a:pt x="100" y="13"/>
                  <a:pt x="100" y="13"/>
                </a:cubicBezTo>
                <a:cubicBezTo>
                  <a:pt x="93" y="6"/>
                  <a:pt x="93" y="6"/>
                  <a:pt x="93" y="6"/>
                </a:cubicBezTo>
                <a:cubicBezTo>
                  <a:pt x="78" y="19"/>
                  <a:pt x="78" y="19"/>
                  <a:pt x="78" y="19"/>
                </a:cubicBezTo>
                <a:cubicBezTo>
                  <a:pt x="88" y="29"/>
                  <a:pt x="88" y="29"/>
                  <a:pt x="88" y="29"/>
                </a:cubicBezTo>
                <a:cubicBezTo>
                  <a:pt x="100" y="13"/>
                  <a:pt x="100" y="13"/>
                  <a:pt x="10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6" name="Freeform 38"/>
          <p:cNvSpPr>
            <a:spLocks noEditPoints="1"/>
          </p:cNvSpPr>
          <p:nvPr/>
        </p:nvSpPr>
        <p:spPr bwMode="auto">
          <a:xfrm>
            <a:off x="5129214" y="3633322"/>
            <a:ext cx="168275" cy="161975"/>
          </a:xfrm>
          <a:custGeom>
            <a:avLst/>
            <a:gdLst>
              <a:gd name="T0" fmla="*/ 27 w 108"/>
              <a:gd name="T1" fmla="*/ 79 h 104"/>
              <a:gd name="T2" fmla="*/ 22 w 108"/>
              <a:gd name="T3" fmla="*/ 91 h 104"/>
              <a:gd name="T4" fmla="*/ 15 w 108"/>
              <a:gd name="T5" fmla="*/ 84 h 104"/>
              <a:gd name="T6" fmla="*/ 22 w 108"/>
              <a:gd name="T7" fmla="*/ 77 h 104"/>
              <a:gd name="T8" fmla="*/ 95 w 108"/>
              <a:gd name="T9" fmla="*/ 0 h 104"/>
              <a:gd name="T10" fmla="*/ 108 w 108"/>
              <a:gd name="T11" fmla="*/ 13 h 104"/>
              <a:gd name="T12" fmla="*/ 108 w 108"/>
              <a:gd name="T13" fmla="*/ 45 h 104"/>
              <a:gd name="T14" fmla="*/ 108 w 108"/>
              <a:gd name="T15" fmla="*/ 77 h 104"/>
              <a:gd name="T16" fmla="*/ 104 w 108"/>
              <a:gd name="T17" fmla="*/ 100 h 104"/>
              <a:gd name="T18" fmla="*/ 4 w 108"/>
              <a:gd name="T19" fmla="*/ 100 h 104"/>
              <a:gd name="T20" fmla="*/ 0 w 108"/>
              <a:gd name="T21" fmla="*/ 77 h 104"/>
              <a:gd name="T22" fmla="*/ 0 w 108"/>
              <a:gd name="T23" fmla="*/ 45 h 104"/>
              <a:gd name="T24" fmla="*/ 0 w 108"/>
              <a:gd name="T25" fmla="*/ 13 h 104"/>
              <a:gd name="T26" fmla="*/ 13 w 108"/>
              <a:gd name="T27" fmla="*/ 0 h 104"/>
              <a:gd name="T28" fmla="*/ 13 w 108"/>
              <a:gd name="T29" fmla="*/ 8 h 104"/>
              <a:gd name="T30" fmla="*/ 10 w 108"/>
              <a:gd name="T31" fmla="*/ 10 h 104"/>
              <a:gd name="T32" fmla="*/ 10 w 108"/>
              <a:gd name="T33" fmla="*/ 30 h 104"/>
              <a:gd name="T34" fmla="*/ 13 w 108"/>
              <a:gd name="T35" fmla="*/ 32 h 104"/>
              <a:gd name="T36" fmla="*/ 95 w 108"/>
              <a:gd name="T37" fmla="*/ 32 h 104"/>
              <a:gd name="T38" fmla="*/ 98 w 108"/>
              <a:gd name="T39" fmla="*/ 31 h 104"/>
              <a:gd name="T40" fmla="*/ 98 w 108"/>
              <a:gd name="T41" fmla="*/ 10 h 104"/>
              <a:gd name="T42" fmla="*/ 95 w 108"/>
              <a:gd name="T43" fmla="*/ 40 h 104"/>
              <a:gd name="T44" fmla="*/ 13 w 108"/>
              <a:gd name="T45" fmla="*/ 40 h 104"/>
              <a:gd name="T46" fmla="*/ 10 w 108"/>
              <a:gd name="T47" fmla="*/ 41 h 104"/>
              <a:gd name="T48" fmla="*/ 9 w 108"/>
              <a:gd name="T49" fmla="*/ 59 h 104"/>
              <a:gd name="T50" fmla="*/ 10 w 108"/>
              <a:gd name="T51" fmla="*/ 63 h 104"/>
              <a:gd name="T52" fmla="*/ 95 w 108"/>
              <a:gd name="T53" fmla="*/ 64 h 104"/>
              <a:gd name="T54" fmla="*/ 98 w 108"/>
              <a:gd name="T55" fmla="*/ 63 h 104"/>
              <a:gd name="T56" fmla="*/ 100 w 108"/>
              <a:gd name="T57" fmla="*/ 45 h 104"/>
              <a:gd name="T58" fmla="*/ 98 w 108"/>
              <a:gd name="T59" fmla="*/ 41 h 104"/>
              <a:gd name="T60" fmla="*/ 95 w 108"/>
              <a:gd name="T61" fmla="*/ 72 h 104"/>
              <a:gd name="T62" fmla="*/ 13 w 108"/>
              <a:gd name="T63" fmla="*/ 72 h 104"/>
              <a:gd name="T64" fmla="*/ 10 w 108"/>
              <a:gd name="T65" fmla="*/ 73 h 104"/>
              <a:gd name="T66" fmla="*/ 10 w 108"/>
              <a:gd name="T67" fmla="*/ 94 h 104"/>
              <a:gd name="T68" fmla="*/ 13 w 108"/>
              <a:gd name="T69" fmla="*/ 96 h 104"/>
              <a:gd name="T70" fmla="*/ 98 w 108"/>
              <a:gd name="T71" fmla="*/ 95 h 104"/>
              <a:gd name="T72" fmla="*/ 100 w 108"/>
              <a:gd name="T73" fmla="*/ 77 h 104"/>
              <a:gd name="T74" fmla="*/ 98 w 108"/>
              <a:gd name="T75" fmla="*/ 73 h 104"/>
              <a:gd name="T76" fmla="*/ 22 w 108"/>
              <a:gd name="T77" fmla="*/ 13 h 104"/>
              <a:gd name="T78" fmla="*/ 30 w 108"/>
              <a:gd name="T79" fmla="*/ 20 h 104"/>
              <a:gd name="T80" fmla="*/ 22 w 108"/>
              <a:gd name="T81" fmla="*/ 28 h 104"/>
              <a:gd name="T82" fmla="*/ 15 w 108"/>
              <a:gd name="T83" fmla="*/ 20 h 104"/>
              <a:gd name="T84" fmla="*/ 22 w 108"/>
              <a:gd name="T85" fmla="*/ 13 h 104"/>
              <a:gd name="T86" fmla="*/ 22 w 108"/>
              <a:gd name="T87" fmla="*/ 18 h 104"/>
              <a:gd name="T88" fmla="*/ 20 w 108"/>
              <a:gd name="T89" fmla="*/ 20 h 104"/>
              <a:gd name="T90" fmla="*/ 22 w 108"/>
              <a:gd name="T91" fmla="*/ 23 h 104"/>
              <a:gd name="T92" fmla="*/ 25 w 108"/>
              <a:gd name="T93" fmla="*/ 20 h 104"/>
              <a:gd name="T94" fmla="*/ 22 w 108"/>
              <a:gd name="T95" fmla="*/ 45 h 104"/>
              <a:gd name="T96" fmla="*/ 27 w 108"/>
              <a:gd name="T97" fmla="*/ 47 h 104"/>
              <a:gd name="T98" fmla="*/ 27 w 108"/>
              <a:gd name="T99" fmla="*/ 57 h 104"/>
              <a:gd name="T100" fmla="*/ 17 w 108"/>
              <a:gd name="T101" fmla="*/ 57 h 104"/>
              <a:gd name="T102" fmla="*/ 17 w 108"/>
              <a:gd name="T103" fmla="*/ 47 h 104"/>
              <a:gd name="T104" fmla="*/ 24 w 108"/>
              <a:gd name="T105" fmla="*/ 50 h 104"/>
              <a:gd name="T106" fmla="*/ 20 w 108"/>
              <a:gd name="T107" fmla="*/ 50 h 104"/>
              <a:gd name="T108" fmla="*/ 20 w 108"/>
              <a:gd name="T109" fmla="*/ 54 h 104"/>
              <a:gd name="T110" fmla="*/ 24 w 108"/>
              <a:gd name="T111" fmla="*/ 54 h 104"/>
              <a:gd name="T112" fmla="*/ 24 w 108"/>
              <a:gd name="T113" fmla="*/ 50 h 104"/>
              <a:gd name="T114" fmla="*/ 22 w 108"/>
              <a:gd name="T115" fmla="*/ 81 h 104"/>
              <a:gd name="T116" fmla="*/ 20 w 108"/>
              <a:gd name="T117" fmla="*/ 84 h 104"/>
              <a:gd name="T118" fmla="*/ 22 w 108"/>
              <a:gd name="T119" fmla="*/ 86 h 104"/>
              <a:gd name="T120" fmla="*/ 25 w 108"/>
              <a:gd name="T121" fmla="*/ 8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04">
                <a:moveTo>
                  <a:pt x="22" y="77"/>
                </a:moveTo>
                <a:cubicBezTo>
                  <a:pt x="24" y="77"/>
                  <a:pt x="26" y="77"/>
                  <a:pt x="27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9" y="80"/>
                  <a:pt x="30" y="82"/>
                  <a:pt x="30" y="84"/>
                </a:cubicBezTo>
                <a:cubicBezTo>
                  <a:pt x="30" y="86"/>
                  <a:pt x="29" y="88"/>
                  <a:pt x="27" y="89"/>
                </a:cubicBezTo>
                <a:cubicBezTo>
                  <a:pt x="26" y="91"/>
                  <a:pt x="24" y="91"/>
                  <a:pt x="22" y="91"/>
                </a:cubicBezTo>
                <a:cubicBezTo>
                  <a:pt x="20" y="91"/>
                  <a:pt x="18" y="91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6" y="88"/>
                  <a:pt x="15" y="86"/>
                  <a:pt x="15" y="84"/>
                </a:cubicBezTo>
                <a:cubicBezTo>
                  <a:pt x="15" y="82"/>
                  <a:pt x="16" y="80"/>
                  <a:pt x="17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8" y="77"/>
                  <a:pt x="20" y="77"/>
                  <a:pt x="22" y="77"/>
                </a:cubicBezTo>
                <a:close/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9" y="0"/>
                  <a:pt x="102" y="1"/>
                  <a:pt x="104" y="4"/>
                </a:cubicBezTo>
                <a:cubicBezTo>
                  <a:pt x="104" y="4"/>
                  <a:pt x="104" y="4"/>
                  <a:pt x="104" y="4"/>
                </a:cubicBezTo>
                <a:cubicBezTo>
                  <a:pt x="106" y="6"/>
                  <a:pt x="108" y="9"/>
                  <a:pt x="108" y="13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1"/>
                  <a:pt x="107" y="34"/>
                  <a:pt x="104" y="36"/>
                </a:cubicBezTo>
                <a:cubicBezTo>
                  <a:pt x="107" y="38"/>
                  <a:pt x="108" y="41"/>
                  <a:pt x="108" y="45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63"/>
                  <a:pt x="107" y="66"/>
                  <a:pt x="104" y="68"/>
                </a:cubicBezTo>
                <a:cubicBezTo>
                  <a:pt x="107" y="70"/>
                  <a:pt x="108" y="73"/>
                  <a:pt x="108" y="77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5"/>
                  <a:pt x="106" y="98"/>
                  <a:pt x="104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103"/>
                  <a:pt x="99" y="104"/>
                  <a:pt x="95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0" y="104"/>
                  <a:pt x="6" y="103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98"/>
                  <a:pt x="0" y="95"/>
                  <a:pt x="0" y="9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3"/>
                  <a:pt x="2" y="70"/>
                  <a:pt x="4" y="68"/>
                </a:cubicBezTo>
                <a:cubicBezTo>
                  <a:pt x="2" y="66"/>
                  <a:pt x="0" y="63"/>
                  <a:pt x="0" y="5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2" y="38"/>
                  <a:pt x="4" y="36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2" y="6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6" y="1"/>
                  <a:pt x="10" y="0"/>
                  <a:pt x="13" y="0"/>
                </a:cubicBezTo>
                <a:close/>
                <a:moveTo>
                  <a:pt x="95" y="8"/>
                </a:moveTo>
                <a:cubicBezTo>
                  <a:pt x="95" y="8"/>
                  <a:pt x="95" y="8"/>
                  <a:pt x="95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8"/>
                  <a:pt x="11" y="9"/>
                  <a:pt x="10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9" y="12"/>
                  <a:pt x="9" y="13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9"/>
                  <a:pt x="9" y="30"/>
                  <a:pt x="10" y="30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1" y="31"/>
                  <a:pt x="12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6" y="32"/>
                  <a:pt x="97" y="31"/>
                  <a:pt x="98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99" y="30"/>
                  <a:pt x="100" y="29"/>
                  <a:pt x="100" y="27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00" y="12"/>
                  <a:pt x="99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9"/>
                  <a:pt x="96" y="8"/>
                  <a:pt x="95" y="8"/>
                </a:cubicBezTo>
                <a:close/>
                <a:moveTo>
                  <a:pt x="95" y="40"/>
                </a:moveTo>
                <a:cubicBezTo>
                  <a:pt x="95" y="40"/>
                  <a:pt x="95" y="40"/>
                  <a:pt x="95" y="40"/>
                </a:cubicBezTo>
                <a:cubicBezTo>
                  <a:pt x="95" y="40"/>
                  <a:pt x="95" y="40"/>
                  <a:pt x="9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40"/>
                  <a:pt x="11" y="41"/>
                  <a:pt x="10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3"/>
                  <a:pt x="9" y="45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61"/>
                  <a:pt x="9" y="62"/>
                  <a:pt x="10" y="62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11" y="63"/>
                  <a:pt x="12" y="64"/>
                  <a:pt x="13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6" y="64"/>
                  <a:pt x="97" y="63"/>
                  <a:pt x="98" y="63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3"/>
                  <a:pt x="98" y="63"/>
                  <a:pt x="98" y="63"/>
                </a:cubicBezTo>
                <a:cubicBezTo>
                  <a:pt x="99" y="62"/>
                  <a:pt x="100" y="61"/>
                  <a:pt x="100" y="59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0" y="43"/>
                  <a:pt x="99" y="42"/>
                  <a:pt x="98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6" y="40"/>
                  <a:pt x="95" y="40"/>
                </a:cubicBezTo>
                <a:close/>
                <a:moveTo>
                  <a:pt x="95" y="72"/>
                </a:moveTo>
                <a:cubicBezTo>
                  <a:pt x="95" y="72"/>
                  <a:pt x="95" y="72"/>
                  <a:pt x="95" y="72"/>
                </a:cubicBezTo>
                <a:cubicBezTo>
                  <a:pt x="95" y="72"/>
                  <a:pt x="95" y="72"/>
                  <a:pt x="95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12" y="72"/>
                  <a:pt x="11" y="73"/>
                  <a:pt x="10" y="73"/>
                </a:cubicBezTo>
                <a:cubicBezTo>
                  <a:pt x="10" y="73"/>
                  <a:pt x="10" y="73"/>
                  <a:pt x="10" y="73"/>
                </a:cubicBezTo>
                <a:cubicBezTo>
                  <a:pt x="10" y="73"/>
                  <a:pt x="10" y="73"/>
                  <a:pt x="10" y="73"/>
                </a:cubicBezTo>
                <a:cubicBezTo>
                  <a:pt x="9" y="74"/>
                  <a:pt x="9" y="75"/>
                  <a:pt x="9" y="77"/>
                </a:cubicBezTo>
                <a:cubicBezTo>
                  <a:pt x="9" y="91"/>
                  <a:pt x="9" y="91"/>
                  <a:pt x="9" y="91"/>
                </a:cubicBezTo>
                <a:cubicBezTo>
                  <a:pt x="9" y="92"/>
                  <a:pt x="9" y="94"/>
                  <a:pt x="10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10" y="95"/>
                  <a:pt x="10" y="95"/>
                  <a:pt x="10" y="95"/>
                </a:cubicBezTo>
                <a:cubicBezTo>
                  <a:pt x="11" y="95"/>
                  <a:pt x="12" y="96"/>
                  <a:pt x="13" y="96"/>
                </a:cubicBezTo>
                <a:cubicBezTo>
                  <a:pt x="95" y="96"/>
                  <a:pt x="95" y="96"/>
                  <a:pt x="95" y="96"/>
                </a:cubicBezTo>
                <a:cubicBezTo>
                  <a:pt x="96" y="96"/>
                  <a:pt x="97" y="95"/>
                  <a:pt x="98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98" y="94"/>
                  <a:pt x="98" y="94"/>
                  <a:pt x="98" y="94"/>
                </a:cubicBezTo>
                <a:cubicBezTo>
                  <a:pt x="99" y="94"/>
                  <a:pt x="100" y="93"/>
                  <a:pt x="100" y="91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0" y="75"/>
                  <a:pt x="99" y="74"/>
                  <a:pt x="98" y="74"/>
                </a:cubicBezTo>
                <a:cubicBezTo>
                  <a:pt x="98" y="73"/>
                  <a:pt x="98" y="73"/>
                  <a:pt x="9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98" y="73"/>
                  <a:pt x="96" y="72"/>
                  <a:pt x="95" y="72"/>
                </a:cubicBezTo>
                <a:close/>
                <a:moveTo>
                  <a:pt x="22" y="13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3"/>
                  <a:pt x="26" y="13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6"/>
                  <a:pt x="30" y="18"/>
                  <a:pt x="30" y="20"/>
                </a:cubicBezTo>
                <a:cubicBezTo>
                  <a:pt x="30" y="22"/>
                  <a:pt x="29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7"/>
                  <a:pt x="24" y="28"/>
                  <a:pt x="22" y="28"/>
                </a:cubicBezTo>
                <a:cubicBezTo>
                  <a:pt x="20" y="28"/>
                  <a:pt x="18" y="27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4"/>
                  <a:pt x="15" y="22"/>
                  <a:pt x="15" y="20"/>
                </a:cubicBezTo>
                <a:cubicBezTo>
                  <a:pt x="15" y="18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3"/>
                  <a:pt x="20" y="13"/>
                  <a:pt x="22" y="13"/>
                </a:cubicBezTo>
                <a:close/>
                <a:moveTo>
                  <a:pt x="24" y="18"/>
                </a:move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3" y="18"/>
                  <a:pt x="22" y="18"/>
                </a:cubicBezTo>
                <a:cubicBezTo>
                  <a:pt x="22" y="18"/>
                  <a:pt x="21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9"/>
                  <a:pt x="20" y="19"/>
                  <a:pt x="20" y="20"/>
                </a:cubicBezTo>
                <a:cubicBezTo>
                  <a:pt x="20" y="21"/>
                  <a:pt x="20" y="21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2" y="23"/>
                  <a:pt x="22" y="23"/>
                </a:cubicBezTo>
                <a:cubicBezTo>
                  <a:pt x="23" y="23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1"/>
                  <a:pt x="25" y="21"/>
                  <a:pt x="25" y="20"/>
                </a:cubicBezTo>
                <a:cubicBezTo>
                  <a:pt x="25" y="19"/>
                  <a:pt x="24" y="19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2" y="45"/>
                </a:moveTo>
                <a:cubicBezTo>
                  <a:pt x="22" y="45"/>
                  <a:pt x="22" y="45"/>
                  <a:pt x="22" y="45"/>
                </a:cubicBezTo>
                <a:cubicBezTo>
                  <a:pt x="24" y="45"/>
                  <a:pt x="26" y="45"/>
                  <a:pt x="27" y="47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8"/>
                  <a:pt x="30" y="50"/>
                  <a:pt x="30" y="52"/>
                </a:cubicBezTo>
                <a:cubicBezTo>
                  <a:pt x="30" y="54"/>
                  <a:pt x="29" y="56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9"/>
                  <a:pt x="24" y="59"/>
                  <a:pt x="22" y="59"/>
                </a:cubicBezTo>
                <a:cubicBezTo>
                  <a:pt x="20" y="59"/>
                  <a:pt x="18" y="59"/>
                  <a:pt x="17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6" y="56"/>
                  <a:pt x="15" y="54"/>
                  <a:pt x="15" y="52"/>
                </a:cubicBezTo>
                <a:cubicBezTo>
                  <a:pt x="15" y="50"/>
                  <a:pt x="16" y="48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5"/>
                  <a:pt x="20" y="45"/>
                  <a:pt x="22" y="45"/>
                </a:cubicBezTo>
                <a:close/>
                <a:moveTo>
                  <a:pt x="24" y="50"/>
                </a:move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3" y="49"/>
                  <a:pt x="22" y="49"/>
                </a:cubicBezTo>
                <a:cubicBezTo>
                  <a:pt x="22" y="49"/>
                  <a:pt x="21" y="50"/>
                  <a:pt x="20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51"/>
                  <a:pt x="20" y="51"/>
                  <a:pt x="20" y="52"/>
                </a:cubicBezTo>
                <a:cubicBezTo>
                  <a:pt x="20" y="53"/>
                  <a:pt x="20" y="53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3" y="54"/>
                  <a:pt x="24" y="54"/>
                  <a:pt x="2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5" y="53"/>
                  <a:pt x="25" y="52"/>
                </a:cubicBezTo>
                <a:cubicBezTo>
                  <a:pt x="25" y="51"/>
                  <a:pt x="24" y="51"/>
                  <a:pt x="24" y="50"/>
                </a:cubicBezTo>
                <a:cubicBezTo>
                  <a:pt x="24" y="50"/>
                  <a:pt x="24" y="50"/>
                  <a:pt x="24" y="50"/>
                </a:cubicBezTo>
                <a:close/>
                <a:moveTo>
                  <a:pt x="24" y="82"/>
                </a:move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3" y="81"/>
                  <a:pt x="22" y="81"/>
                </a:cubicBezTo>
                <a:cubicBezTo>
                  <a:pt x="22" y="81"/>
                  <a:pt x="21" y="82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3"/>
                  <a:pt x="20" y="83"/>
                  <a:pt x="20" y="84"/>
                </a:cubicBezTo>
                <a:cubicBezTo>
                  <a:pt x="20" y="85"/>
                  <a:pt x="20" y="85"/>
                  <a:pt x="2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1" y="86"/>
                  <a:pt x="22" y="86"/>
                  <a:pt x="22" y="86"/>
                </a:cubicBezTo>
                <a:cubicBezTo>
                  <a:pt x="23" y="86"/>
                  <a:pt x="24" y="86"/>
                  <a:pt x="24" y="86"/>
                </a:cubicBezTo>
                <a:cubicBezTo>
                  <a:pt x="24" y="86"/>
                  <a:pt x="24" y="86"/>
                  <a:pt x="24" y="86"/>
                </a:cubicBezTo>
                <a:cubicBezTo>
                  <a:pt x="24" y="85"/>
                  <a:pt x="25" y="85"/>
                  <a:pt x="25" y="84"/>
                </a:cubicBezTo>
                <a:cubicBezTo>
                  <a:pt x="25" y="83"/>
                  <a:pt x="24" y="83"/>
                  <a:pt x="24" y="82"/>
                </a:cubicBezTo>
                <a:cubicBezTo>
                  <a:pt x="24" y="82"/>
                  <a:pt x="24" y="82"/>
                  <a:pt x="24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7" name="Freeform 39"/>
          <p:cNvSpPr>
            <a:spLocks noEditPoints="1"/>
          </p:cNvSpPr>
          <p:nvPr/>
        </p:nvSpPr>
        <p:spPr bwMode="auto">
          <a:xfrm>
            <a:off x="5129214" y="3309372"/>
            <a:ext cx="168275" cy="168327"/>
          </a:xfrm>
          <a:custGeom>
            <a:avLst/>
            <a:gdLst>
              <a:gd name="T0" fmla="*/ 54 w 108"/>
              <a:gd name="T1" fmla="*/ 26 h 108"/>
              <a:gd name="T2" fmla="*/ 58 w 108"/>
              <a:gd name="T3" fmla="*/ 50 h 108"/>
              <a:gd name="T4" fmla="*/ 50 w 108"/>
              <a:gd name="T5" fmla="*/ 50 h 108"/>
              <a:gd name="T6" fmla="*/ 54 w 108"/>
              <a:gd name="T7" fmla="*/ 0 h 108"/>
              <a:gd name="T8" fmla="*/ 92 w 108"/>
              <a:gd name="T9" fmla="*/ 16 h 108"/>
              <a:gd name="T10" fmla="*/ 92 w 108"/>
              <a:gd name="T11" fmla="*/ 16 h 108"/>
              <a:gd name="T12" fmla="*/ 92 w 108"/>
              <a:gd name="T13" fmla="*/ 92 h 108"/>
              <a:gd name="T14" fmla="*/ 92 w 108"/>
              <a:gd name="T15" fmla="*/ 92 h 108"/>
              <a:gd name="T16" fmla="*/ 54 w 108"/>
              <a:gd name="T17" fmla="*/ 108 h 108"/>
              <a:gd name="T18" fmla="*/ 16 w 108"/>
              <a:gd name="T19" fmla="*/ 92 h 108"/>
              <a:gd name="T20" fmla="*/ 16 w 108"/>
              <a:gd name="T21" fmla="*/ 16 h 108"/>
              <a:gd name="T22" fmla="*/ 16 w 108"/>
              <a:gd name="T23" fmla="*/ 16 h 108"/>
              <a:gd name="T24" fmla="*/ 86 w 108"/>
              <a:gd name="T25" fmla="*/ 22 h 108"/>
              <a:gd name="T26" fmla="*/ 54 w 108"/>
              <a:gd name="T27" fmla="*/ 8 h 108"/>
              <a:gd name="T28" fmla="*/ 22 w 108"/>
              <a:gd name="T29" fmla="*/ 22 h 108"/>
              <a:gd name="T30" fmla="*/ 22 w 108"/>
              <a:gd name="T31" fmla="*/ 86 h 108"/>
              <a:gd name="T32" fmla="*/ 54 w 108"/>
              <a:gd name="T33" fmla="*/ 99 h 108"/>
              <a:gd name="T34" fmla="*/ 86 w 108"/>
              <a:gd name="T35" fmla="*/ 86 h 108"/>
              <a:gd name="T36" fmla="*/ 86 w 108"/>
              <a:gd name="T37" fmla="*/ 22 h 108"/>
              <a:gd name="T38" fmla="*/ 68 w 108"/>
              <a:gd name="T39" fmla="*/ 40 h 108"/>
              <a:gd name="T40" fmla="*/ 68 w 108"/>
              <a:gd name="T41" fmla="*/ 34 h 108"/>
              <a:gd name="T42" fmla="*/ 78 w 108"/>
              <a:gd name="T43" fmla="*/ 38 h 108"/>
              <a:gd name="T44" fmla="*/ 82 w 108"/>
              <a:gd name="T45" fmla="*/ 48 h 108"/>
              <a:gd name="T46" fmla="*/ 82 w 108"/>
              <a:gd name="T47" fmla="*/ 59 h 108"/>
              <a:gd name="T48" fmla="*/ 78 w 108"/>
              <a:gd name="T49" fmla="*/ 70 h 108"/>
              <a:gd name="T50" fmla="*/ 70 w 108"/>
              <a:gd name="T51" fmla="*/ 77 h 108"/>
              <a:gd name="T52" fmla="*/ 60 w 108"/>
              <a:gd name="T53" fmla="*/ 81 h 108"/>
              <a:gd name="T54" fmla="*/ 49 w 108"/>
              <a:gd name="T55" fmla="*/ 81 h 108"/>
              <a:gd name="T56" fmla="*/ 38 w 108"/>
              <a:gd name="T57" fmla="*/ 77 h 108"/>
              <a:gd name="T58" fmla="*/ 31 w 108"/>
              <a:gd name="T59" fmla="*/ 70 h 108"/>
              <a:gd name="T60" fmla="*/ 26 w 108"/>
              <a:gd name="T61" fmla="*/ 59 h 108"/>
              <a:gd name="T62" fmla="*/ 26 w 108"/>
              <a:gd name="T63" fmla="*/ 48 h 108"/>
              <a:gd name="T64" fmla="*/ 31 w 108"/>
              <a:gd name="T65" fmla="*/ 38 h 108"/>
              <a:gd name="T66" fmla="*/ 40 w 108"/>
              <a:gd name="T67" fmla="*/ 34 h 108"/>
              <a:gd name="T68" fmla="*/ 37 w 108"/>
              <a:gd name="T69" fmla="*/ 43 h 108"/>
              <a:gd name="T70" fmla="*/ 35 w 108"/>
              <a:gd name="T71" fmla="*/ 50 h 108"/>
              <a:gd name="T72" fmla="*/ 35 w 108"/>
              <a:gd name="T73" fmla="*/ 58 h 108"/>
              <a:gd name="T74" fmla="*/ 37 w 108"/>
              <a:gd name="T75" fmla="*/ 65 h 108"/>
              <a:gd name="T76" fmla="*/ 43 w 108"/>
              <a:gd name="T77" fmla="*/ 70 h 108"/>
              <a:gd name="T78" fmla="*/ 50 w 108"/>
              <a:gd name="T79" fmla="*/ 73 h 108"/>
              <a:gd name="T80" fmla="*/ 58 w 108"/>
              <a:gd name="T81" fmla="*/ 73 h 108"/>
              <a:gd name="T82" fmla="*/ 65 w 108"/>
              <a:gd name="T83" fmla="*/ 70 h 108"/>
              <a:gd name="T84" fmla="*/ 71 w 108"/>
              <a:gd name="T85" fmla="*/ 65 h 108"/>
              <a:gd name="T86" fmla="*/ 74 w 108"/>
              <a:gd name="T87" fmla="*/ 58 h 108"/>
              <a:gd name="T88" fmla="*/ 74 w 108"/>
              <a:gd name="T89" fmla="*/ 50 h 108"/>
              <a:gd name="T90" fmla="*/ 71 w 108"/>
              <a:gd name="T91" fmla="*/ 4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50" y="30"/>
                </a:moveTo>
                <a:cubicBezTo>
                  <a:pt x="50" y="27"/>
                  <a:pt x="52" y="26"/>
                  <a:pt x="54" y="26"/>
                </a:cubicBezTo>
                <a:cubicBezTo>
                  <a:pt x="56" y="26"/>
                  <a:pt x="58" y="27"/>
                  <a:pt x="58" y="3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2"/>
                  <a:pt x="56" y="54"/>
                  <a:pt x="54" y="54"/>
                </a:cubicBezTo>
                <a:cubicBezTo>
                  <a:pt x="52" y="54"/>
                  <a:pt x="50" y="52"/>
                  <a:pt x="50" y="50"/>
                </a:cubicBezTo>
                <a:cubicBezTo>
                  <a:pt x="50" y="30"/>
                  <a:pt x="50" y="30"/>
                  <a:pt x="50" y="30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69" y="0"/>
                  <a:pt x="82" y="6"/>
                  <a:pt x="92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102" y="26"/>
                  <a:pt x="108" y="39"/>
                  <a:pt x="108" y="54"/>
                </a:cubicBezTo>
                <a:cubicBezTo>
                  <a:pt x="108" y="69"/>
                  <a:pt x="102" y="82"/>
                  <a:pt x="92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82" y="102"/>
                  <a:pt x="69" y="108"/>
                  <a:pt x="54" y="108"/>
                </a:cubicBezTo>
                <a:cubicBezTo>
                  <a:pt x="39" y="108"/>
                  <a:pt x="26" y="102"/>
                  <a:pt x="16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6" y="82"/>
                  <a:pt x="0" y="69"/>
                  <a:pt x="0" y="54"/>
                </a:cubicBezTo>
                <a:cubicBezTo>
                  <a:pt x="0" y="39"/>
                  <a:pt x="6" y="2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6" y="6"/>
                  <a:pt x="39" y="0"/>
                  <a:pt x="54" y="0"/>
                </a:cubicBezTo>
                <a:close/>
                <a:moveTo>
                  <a:pt x="86" y="22"/>
                </a:moveTo>
                <a:cubicBezTo>
                  <a:pt x="86" y="22"/>
                  <a:pt x="86" y="22"/>
                  <a:pt x="86" y="22"/>
                </a:cubicBezTo>
                <a:cubicBezTo>
                  <a:pt x="78" y="13"/>
                  <a:pt x="67" y="8"/>
                  <a:pt x="54" y="8"/>
                </a:cubicBezTo>
                <a:cubicBezTo>
                  <a:pt x="42" y="8"/>
                  <a:pt x="30" y="13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14" y="30"/>
                  <a:pt x="9" y="41"/>
                  <a:pt x="9" y="54"/>
                </a:cubicBezTo>
                <a:cubicBezTo>
                  <a:pt x="9" y="66"/>
                  <a:pt x="14" y="78"/>
                  <a:pt x="22" y="86"/>
                </a:cubicBezTo>
                <a:cubicBezTo>
                  <a:pt x="22" y="86"/>
                  <a:pt x="22" y="86"/>
                  <a:pt x="22" y="86"/>
                </a:cubicBezTo>
                <a:cubicBezTo>
                  <a:pt x="30" y="94"/>
                  <a:pt x="42" y="99"/>
                  <a:pt x="54" y="99"/>
                </a:cubicBezTo>
                <a:cubicBezTo>
                  <a:pt x="67" y="99"/>
                  <a:pt x="78" y="94"/>
                  <a:pt x="86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95" y="78"/>
                  <a:pt x="100" y="66"/>
                  <a:pt x="100" y="54"/>
                </a:cubicBezTo>
                <a:cubicBezTo>
                  <a:pt x="100" y="41"/>
                  <a:pt x="95" y="30"/>
                  <a:pt x="86" y="22"/>
                </a:cubicBezTo>
                <a:cubicBezTo>
                  <a:pt x="86" y="22"/>
                  <a:pt x="86" y="22"/>
                  <a:pt x="86" y="22"/>
                </a:cubicBezTo>
                <a:close/>
                <a:moveTo>
                  <a:pt x="68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7" y="38"/>
                  <a:pt x="67" y="35"/>
                  <a:pt x="68" y="34"/>
                </a:cubicBezTo>
                <a:cubicBezTo>
                  <a:pt x="70" y="32"/>
                  <a:pt x="73" y="32"/>
                  <a:pt x="74" y="34"/>
                </a:cubicBezTo>
                <a:cubicBezTo>
                  <a:pt x="75" y="35"/>
                  <a:pt x="77" y="36"/>
                  <a:pt x="78" y="38"/>
                </a:cubicBezTo>
                <a:cubicBezTo>
                  <a:pt x="79" y="39"/>
                  <a:pt x="79" y="41"/>
                  <a:pt x="80" y="43"/>
                </a:cubicBezTo>
                <a:cubicBezTo>
                  <a:pt x="81" y="45"/>
                  <a:pt x="81" y="46"/>
                  <a:pt x="82" y="48"/>
                </a:cubicBezTo>
                <a:cubicBezTo>
                  <a:pt x="82" y="50"/>
                  <a:pt x="82" y="52"/>
                  <a:pt x="82" y="54"/>
                </a:cubicBezTo>
                <a:cubicBezTo>
                  <a:pt x="82" y="56"/>
                  <a:pt x="82" y="58"/>
                  <a:pt x="82" y="59"/>
                </a:cubicBezTo>
                <a:cubicBezTo>
                  <a:pt x="81" y="61"/>
                  <a:pt x="81" y="63"/>
                  <a:pt x="80" y="65"/>
                </a:cubicBezTo>
                <a:cubicBezTo>
                  <a:pt x="79" y="67"/>
                  <a:pt x="79" y="68"/>
                  <a:pt x="78" y="70"/>
                </a:cubicBezTo>
                <a:cubicBezTo>
                  <a:pt x="77" y="71"/>
                  <a:pt x="75" y="73"/>
                  <a:pt x="74" y="74"/>
                </a:cubicBezTo>
                <a:cubicBezTo>
                  <a:pt x="73" y="75"/>
                  <a:pt x="71" y="76"/>
                  <a:pt x="70" y="77"/>
                </a:cubicBezTo>
                <a:cubicBezTo>
                  <a:pt x="68" y="78"/>
                  <a:pt x="67" y="79"/>
                  <a:pt x="65" y="80"/>
                </a:cubicBezTo>
                <a:cubicBezTo>
                  <a:pt x="63" y="81"/>
                  <a:pt x="62" y="81"/>
                  <a:pt x="60" y="81"/>
                </a:cubicBezTo>
                <a:cubicBezTo>
                  <a:pt x="58" y="82"/>
                  <a:pt x="56" y="82"/>
                  <a:pt x="54" y="82"/>
                </a:cubicBezTo>
                <a:cubicBezTo>
                  <a:pt x="52" y="82"/>
                  <a:pt x="50" y="82"/>
                  <a:pt x="49" y="81"/>
                </a:cubicBezTo>
                <a:cubicBezTo>
                  <a:pt x="47" y="81"/>
                  <a:pt x="45" y="81"/>
                  <a:pt x="43" y="80"/>
                </a:cubicBezTo>
                <a:cubicBezTo>
                  <a:pt x="41" y="79"/>
                  <a:pt x="40" y="78"/>
                  <a:pt x="38" y="77"/>
                </a:cubicBezTo>
                <a:cubicBezTo>
                  <a:pt x="37" y="76"/>
                  <a:pt x="35" y="75"/>
                  <a:pt x="34" y="74"/>
                </a:cubicBezTo>
                <a:cubicBezTo>
                  <a:pt x="33" y="73"/>
                  <a:pt x="32" y="71"/>
                  <a:pt x="31" y="70"/>
                </a:cubicBezTo>
                <a:cubicBezTo>
                  <a:pt x="30" y="68"/>
                  <a:pt x="29" y="67"/>
                  <a:pt x="28" y="65"/>
                </a:cubicBezTo>
                <a:cubicBezTo>
                  <a:pt x="27" y="63"/>
                  <a:pt x="27" y="61"/>
                  <a:pt x="26" y="59"/>
                </a:cubicBezTo>
                <a:cubicBezTo>
                  <a:pt x="26" y="58"/>
                  <a:pt x="26" y="56"/>
                  <a:pt x="26" y="54"/>
                </a:cubicBezTo>
                <a:cubicBezTo>
                  <a:pt x="26" y="52"/>
                  <a:pt x="26" y="50"/>
                  <a:pt x="26" y="48"/>
                </a:cubicBezTo>
                <a:cubicBezTo>
                  <a:pt x="27" y="46"/>
                  <a:pt x="27" y="45"/>
                  <a:pt x="28" y="43"/>
                </a:cubicBezTo>
                <a:cubicBezTo>
                  <a:pt x="29" y="41"/>
                  <a:pt x="30" y="39"/>
                  <a:pt x="31" y="38"/>
                </a:cubicBezTo>
                <a:cubicBezTo>
                  <a:pt x="32" y="36"/>
                  <a:pt x="33" y="35"/>
                  <a:pt x="34" y="34"/>
                </a:cubicBezTo>
                <a:cubicBezTo>
                  <a:pt x="36" y="32"/>
                  <a:pt x="38" y="32"/>
                  <a:pt x="40" y="34"/>
                </a:cubicBezTo>
                <a:cubicBezTo>
                  <a:pt x="42" y="35"/>
                  <a:pt x="42" y="38"/>
                  <a:pt x="40" y="40"/>
                </a:cubicBezTo>
                <a:cubicBezTo>
                  <a:pt x="39" y="41"/>
                  <a:pt x="38" y="42"/>
                  <a:pt x="37" y="43"/>
                </a:cubicBezTo>
                <a:cubicBezTo>
                  <a:pt x="37" y="44"/>
                  <a:pt x="36" y="45"/>
                  <a:pt x="36" y="46"/>
                </a:cubicBezTo>
                <a:cubicBezTo>
                  <a:pt x="35" y="47"/>
                  <a:pt x="35" y="48"/>
                  <a:pt x="35" y="50"/>
                </a:cubicBezTo>
                <a:cubicBezTo>
                  <a:pt x="34" y="51"/>
                  <a:pt x="34" y="52"/>
                  <a:pt x="34" y="54"/>
                </a:cubicBezTo>
                <a:cubicBezTo>
                  <a:pt x="34" y="55"/>
                  <a:pt x="34" y="57"/>
                  <a:pt x="35" y="58"/>
                </a:cubicBezTo>
                <a:cubicBezTo>
                  <a:pt x="35" y="59"/>
                  <a:pt x="35" y="60"/>
                  <a:pt x="36" y="62"/>
                </a:cubicBezTo>
                <a:cubicBezTo>
                  <a:pt x="36" y="63"/>
                  <a:pt x="37" y="64"/>
                  <a:pt x="37" y="65"/>
                </a:cubicBezTo>
                <a:cubicBezTo>
                  <a:pt x="38" y="66"/>
                  <a:pt x="39" y="67"/>
                  <a:pt x="40" y="68"/>
                </a:cubicBezTo>
                <a:cubicBezTo>
                  <a:pt x="41" y="69"/>
                  <a:pt x="42" y="70"/>
                  <a:pt x="43" y="70"/>
                </a:cubicBezTo>
                <a:cubicBezTo>
                  <a:pt x="44" y="71"/>
                  <a:pt x="45" y="72"/>
                  <a:pt x="46" y="72"/>
                </a:cubicBezTo>
                <a:cubicBezTo>
                  <a:pt x="48" y="73"/>
                  <a:pt x="49" y="73"/>
                  <a:pt x="50" y="73"/>
                </a:cubicBezTo>
                <a:cubicBezTo>
                  <a:pt x="51" y="74"/>
                  <a:pt x="53" y="74"/>
                  <a:pt x="54" y="74"/>
                </a:cubicBezTo>
                <a:cubicBezTo>
                  <a:pt x="56" y="74"/>
                  <a:pt x="57" y="74"/>
                  <a:pt x="58" y="73"/>
                </a:cubicBezTo>
                <a:cubicBezTo>
                  <a:pt x="59" y="73"/>
                  <a:pt x="61" y="73"/>
                  <a:pt x="62" y="72"/>
                </a:cubicBezTo>
                <a:cubicBezTo>
                  <a:pt x="63" y="72"/>
                  <a:pt x="64" y="71"/>
                  <a:pt x="65" y="70"/>
                </a:cubicBezTo>
                <a:cubicBezTo>
                  <a:pt x="66" y="70"/>
                  <a:pt x="67" y="69"/>
                  <a:pt x="68" y="68"/>
                </a:cubicBezTo>
                <a:cubicBezTo>
                  <a:pt x="69" y="67"/>
                  <a:pt x="70" y="66"/>
                  <a:pt x="71" y="65"/>
                </a:cubicBezTo>
                <a:cubicBezTo>
                  <a:pt x="72" y="64"/>
                  <a:pt x="72" y="63"/>
                  <a:pt x="73" y="62"/>
                </a:cubicBezTo>
                <a:cubicBezTo>
                  <a:pt x="73" y="60"/>
                  <a:pt x="74" y="59"/>
                  <a:pt x="74" y="58"/>
                </a:cubicBezTo>
                <a:cubicBezTo>
                  <a:pt x="74" y="57"/>
                  <a:pt x="74" y="55"/>
                  <a:pt x="74" y="54"/>
                </a:cubicBezTo>
                <a:cubicBezTo>
                  <a:pt x="74" y="52"/>
                  <a:pt x="74" y="51"/>
                  <a:pt x="74" y="50"/>
                </a:cubicBezTo>
                <a:cubicBezTo>
                  <a:pt x="74" y="48"/>
                  <a:pt x="73" y="47"/>
                  <a:pt x="73" y="46"/>
                </a:cubicBezTo>
                <a:cubicBezTo>
                  <a:pt x="72" y="45"/>
                  <a:pt x="72" y="44"/>
                  <a:pt x="71" y="43"/>
                </a:cubicBezTo>
                <a:cubicBezTo>
                  <a:pt x="70" y="42"/>
                  <a:pt x="69" y="41"/>
                  <a:pt x="6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555875" y="2121555"/>
            <a:ext cx="387350" cy="3858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8" name="Freeform 40"/>
          <p:cNvSpPr>
            <a:spLocks noEditPoints="1"/>
          </p:cNvSpPr>
          <p:nvPr/>
        </p:nvSpPr>
        <p:spPr bwMode="auto">
          <a:xfrm>
            <a:off x="2630489" y="2218423"/>
            <a:ext cx="236537" cy="192146"/>
          </a:xfrm>
          <a:custGeom>
            <a:avLst/>
            <a:gdLst>
              <a:gd name="T0" fmla="*/ 105 w 152"/>
              <a:gd name="T1" fmla="*/ 37 h 124"/>
              <a:gd name="T2" fmla="*/ 11 w 152"/>
              <a:gd name="T3" fmla="*/ 97 h 124"/>
              <a:gd name="T4" fmla="*/ 117 w 152"/>
              <a:gd name="T5" fmla="*/ 76 h 124"/>
              <a:gd name="T6" fmla="*/ 116 w 152"/>
              <a:gd name="T7" fmla="*/ 76 h 124"/>
              <a:gd name="T8" fmla="*/ 111 w 152"/>
              <a:gd name="T9" fmla="*/ 108 h 124"/>
              <a:gd name="T10" fmla="*/ 96 w 152"/>
              <a:gd name="T11" fmla="*/ 108 h 124"/>
              <a:gd name="T12" fmla="*/ 141 w 152"/>
              <a:gd name="T13" fmla="*/ 113 h 124"/>
              <a:gd name="T14" fmla="*/ 96 w 152"/>
              <a:gd name="T15" fmla="*/ 12 h 124"/>
              <a:gd name="T16" fmla="*/ 111 w 152"/>
              <a:gd name="T17" fmla="*/ 26 h 124"/>
              <a:gd name="T18" fmla="*/ 116 w 152"/>
              <a:gd name="T19" fmla="*/ 32 h 124"/>
              <a:gd name="T20" fmla="*/ 117 w 152"/>
              <a:gd name="T21" fmla="*/ 34 h 124"/>
              <a:gd name="T22" fmla="*/ 137 w 152"/>
              <a:gd name="T23" fmla="*/ 37 h 124"/>
              <a:gd name="T24" fmla="*/ 117 w 152"/>
              <a:gd name="T25" fmla="*/ 40 h 124"/>
              <a:gd name="T26" fmla="*/ 116 w 152"/>
              <a:gd name="T27" fmla="*/ 52 h 124"/>
              <a:gd name="T28" fmla="*/ 134 w 152"/>
              <a:gd name="T29" fmla="*/ 52 h 124"/>
              <a:gd name="T30" fmla="*/ 134 w 152"/>
              <a:gd name="T31" fmla="*/ 58 h 124"/>
              <a:gd name="T32" fmla="*/ 116 w 152"/>
              <a:gd name="T33" fmla="*/ 58 h 124"/>
              <a:gd name="T34" fmla="*/ 117 w 152"/>
              <a:gd name="T35" fmla="*/ 69 h 124"/>
              <a:gd name="T36" fmla="*/ 137 w 152"/>
              <a:gd name="T37" fmla="*/ 73 h 124"/>
              <a:gd name="T38" fmla="*/ 117 w 152"/>
              <a:gd name="T39" fmla="*/ 76 h 124"/>
              <a:gd name="T40" fmla="*/ 40 w 152"/>
              <a:gd name="T41" fmla="*/ 124 h 124"/>
              <a:gd name="T42" fmla="*/ 40 w 152"/>
              <a:gd name="T43" fmla="*/ 117 h 124"/>
              <a:gd name="T44" fmla="*/ 53 w 152"/>
              <a:gd name="T45" fmla="*/ 108 h 124"/>
              <a:gd name="T46" fmla="*/ 0 w 152"/>
              <a:gd name="T47" fmla="*/ 103 h 124"/>
              <a:gd name="T48" fmla="*/ 0 w 152"/>
              <a:gd name="T49" fmla="*/ 32 h 124"/>
              <a:gd name="T50" fmla="*/ 6 w 152"/>
              <a:gd name="T51" fmla="*/ 26 h 124"/>
              <a:gd name="T52" fmla="*/ 85 w 152"/>
              <a:gd name="T53" fmla="*/ 6 h 124"/>
              <a:gd name="T54" fmla="*/ 90 w 152"/>
              <a:gd name="T55" fmla="*/ 0 h 124"/>
              <a:gd name="T56" fmla="*/ 152 w 152"/>
              <a:gd name="T57" fmla="*/ 6 h 124"/>
              <a:gd name="T58" fmla="*/ 152 w 152"/>
              <a:gd name="T59" fmla="*/ 118 h 124"/>
              <a:gd name="T60" fmla="*/ 146 w 152"/>
              <a:gd name="T61" fmla="*/ 124 h 124"/>
              <a:gd name="T62" fmla="*/ 85 w 152"/>
              <a:gd name="T63" fmla="*/ 118 h 124"/>
              <a:gd name="T64" fmla="*/ 85 w 152"/>
              <a:gd name="T65" fmla="*/ 108 h 124"/>
              <a:gd name="T66" fmla="*/ 64 w 152"/>
              <a:gd name="T67" fmla="*/ 117 h 124"/>
              <a:gd name="T68" fmla="*/ 80 w 152"/>
              <a:gd name="T69" fmla="*/ 120 h 124"/>
              <a:gd name="T70" fmla="*/ 40 w 152"/>
              <a:gd name="T7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24">
                <a:moveTo>
                  <a:pt x="105" y="97"/>
                </a:moveTo>
                <a:cubicBezTo>
                  <a:pt x="105" y="37"/>
                  <a:pt x="105" y="37"/>
                  <a:pt x="105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97"/>
                  <a:pt x="11" y="97"/>
                  <a:pt x="11" y="97"/>
                </a:cubicBezTo>
                <a:cubicBezTo>
                  <a:pt x="42" y="97"/>
                  <a:pt x="74" y="97"/>
                  <a:pt x="105" y="97"/>
                </a:cubicBezTo>
                <a:close/>
                <a:moveTo>
                  <a:pt x="117" y="76"/>
                </a:moveTo>
                <a:cubicBezTo>
                  <a:pt x="117" y="76"/>
                  <a:pt x="117" y="76"/>
                  <a:pt x="117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106"/>
                  <a:pt x="114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141" y="113"/>
                  <a:pt x="141" y="113"/>
                  <a:pt x="141" y="113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26"/>
                  <a:pt x="96" y="26"/>
                  <a:pt x="96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4" y="26"/>
                  <a:pt x="116" y="29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6" y="34"/>
                  <a:pt x="137" y="35"/>
                  <a:pt x="137" y="37"/>
                </a:cubicBezTo>
                <a:cubicBezTo>
                  <a:pt x="137" y="39"/>
                  <a:pt x="136" y="40"/>
                  <a:pt x="134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6" y="52"/>
                  <a:pt x="137" y="53"/>
                  <a:pt x="137" y="55"/>
                </a:cubicBezTo>
                <a:cubicBezTo>
                  <a:pt x="137" y="57"/>
                  <a:pt x="136" y="58"/>
                  <a:pt x="13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6" y="69"/>
                  <a:pt x="137" y="71"/>
                  <a:pt x="137" y="73"/>
                </a:cubicBezTo>
                <a:cubicBezTo>
                  <a:pt x="137" y="74"/>
                  <a:pt x="136" y="76"/>
                  <a:pt x="134" y="76"/>
                </a:cubicBezTo>
                <a:cubicBezTo>
                  <a:pt x="117" y="76"/>
                  <a:pt x="117" y="76"/>
                  <a:pt x="117" y="76"/>
                </a:cubicBezTo>
                <a:close/>
                <a:moveTo>
                  <a:pt x="40" y="124"/>
                </a:moveTo>
                <a:cubicBezTo>
                  <a:pt x="40" y="124"/>
                  <a:pt x="40" y="124"/>
                  <a:pt x="40" y="124"/>
                </a:cubicBezTo>
                <a:cubicBezTo>
                  <a:pt x="38" y="124"/>
                  <a:pt x="37" y="122"/>
                  <a:pt x="37" y="120"/>
                </a:cubicBezTo>
                <a:cubicBezTo>
                  <a:pt x="37" y="119"/>
                  <a:pt x="38" y="117"/>
                  <a:pt x="40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3" y="108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3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6"/>
                  <a:pt x="85" y="6"/>
                  <a:pt x="85" y="6"/>
                </a:cubicBezTo>
                <a:cubicBezTo>
                  <a:pt x="85" y="3"/>
                  <a:pt x="87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0" y="0"/>
                  <a:pt x="152" y="3"/>
                  <a:pt x="152" y="6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52" y="121"/>
                  <a:pt x="150" y="124"/>
                  <a:pt x="146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7" y="124"/>
                  <a:pt x="85" y="121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8" y="117"/>
                  <a:pt x="80" y="119"/>
                  <a:pt x="80" y="120"/>
                </a:cubicBezTo>
                <a:cubicBezTo>
                  <a:pt x="80" y="122"/>
                  <a:pt x="78" y="124"/>
                  <a:pt x="76" y="124"/>
                </a:cubicBezTo>
                <a:cubicBezTo>
                  <a:pt x="64" y="124"/>
                  <a:pt x="52" y="124"/>
                  <a:pt x="40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555875" y="3644438"/>
            <a:ext cx="387350" cy="385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9" name="Freeform 41"/>
          <p:cNvSpPr>
            <a:spLocks noEditPoints="1"/>
          </p:cNvSpPr>
          <p:nvPr/>
        </p:nvSpPr>
        <p:spPr bwMode="auto">
          <a:xfrm>
            <a:off x="2647951" y="3717485"/>
            <a:ext cx="193675" cy="231847"/>
          </a:xfrm>
          <a:custGeom>
            <a:avLst/>
            <a:gdLst>
              <a:gd name="T0" fmla="*/ 110 w 124"/>
              <a:gd name="T1" fmla="*/ 106 h 149"/>
              <a:gd name="T2" fmla="*/ 113 w 124"/>
              <a:gd name="T3" fmla="*/ 66 h 149"/>
              <a:gd name="T4" fmla="*/ 106 w 124"/>
              <a:gd name="T5" fmla="*/ 65 h 149"/>
              <a:gd name="T6" fmla="*/ 105 w 124"/>
              <a:gd name="T7" fmla="*/ 65 h 149"/>
              <a:gd name="T8" fmla="*/ 99 w 124"/>
              <a:gd name="T9" fmla="*/ 62 h 149"/>
              <a:gd name="T10" fmla="*/ 98 w 124"/>
              <a:gd name="T11" fmla="*/ 59 h 149"/>
              <a:gd name="T12" fmla="*/ 92 w 124"/>
              <a:gd name="T13" fmla="*/ 57 h 149"/>
              <a:gd name="T14" fmla="*/ 89 w 124"/>
              <a:gd name="T15" fmla="*/ 59 h 149"/>
              <a:gd name="T16" fmla="*/ 85 w 124"/>
              <a:gd name="T17" fmla="*/ 59 h 149"/>
              <a:gd name="T18" fmla="*/ 82 w 124"/>
              <a:gd name="T19" fmla="*/ 58 h 149"/>
              <a:gd name="T20" fmla="*/ 81 w 124"/>
              <a:gd name="T21" fmla="*/ 55 h 149"/>
              <a:gd name="T22" fmla="*/ 74 w 124"/>
              <a:gd name="T23" fmla="*/ 55 h 149"/>
              <a:gd name="T24" fmla="*/ 62 w 124"/>
              <a:gd name="T25" fmla="*/ 19 h 149"/>
              <a:gd name="T26" fmla="*/ 55 w 124"/>
              <a:gd name="T27" fmla="*/ 80 h 149"/>
              <a:gd name="T28" fmla="*/ 54 w 124"/>
              <a:gd name="T29" fmla="*/ 84 h 149"/>
              <a:gd name="T30" fmla="*/ 51 w 124"/>
              <a:gd name="T31" fmla="*/ 87 h 149"/>
              <a:gd name="T32" fmla="*/ 42 w 124"/>
              <a:gd name="T33" fmla="*/ 88 h 149"/>
              <a:gd name="T34" fmla="*/ 28 w 124"/>
              <a:gd name="T35" fmla="*/ 82 h 149"/>
              <a:gd name="T36" fmla="*/ 19 w 124"/>
              <a:gd name="T37" fmla="*/ 87 h 149"/>
              <a:gd name="T38" fmla="*/ 46 w 124"/>
              <a:gd name="T39" fmla="*/ 103 h 149"/>
              <a:gd name="T40" fmla="*/ 62 w 124"/>
              <a:gd name="T41" fmla="*/ 117 h 149"/>
              <a:gd name="T42" fmla="*/ 52 w 124"/>
              <a:gd name="T43" fmla="*/ 124 h 149"/>
              <a:gd name="T44" fmla="*/ 39 w 124"/>
              <a:gd name="T45" fmla="*/ 111 h 149"/>
              <a:gd name="T46" fmla="*/ 12 w 124"/>
              <a:gd name="T47" fmla="*/ 95 h 149"/>
              <a:gd name="T48" fmla="*/ 31 w 124"/>
              <a:gd name="T49" fmla="*/ 71 h 149"/>
              <a:gd name="T50" fmla="*/ 44 w 124"/>
              <a:gd name="T51" fmla="*/ 77 h 149"/>
              <a:gd name="T52" fmla="*/ 73 w 124"/>
              <a:gd name="T53" fmla="*/ 19 h 149"/>
              <a:gd name="T54" fmla="*/ 88 w 124"/>
              <a:gd name="T55" fmla="*/ 47 h 149"/>
              <a:gd name="T56" fmla="*/ 124 w 124"/>
              <a:gd name="T57" fmla="*/ 66 h 149"/>
              <a:gd name="T58" fmla="*/ 120 w 124"/>
              <a:gd name="T59" fmla="*/ 110 h 149"/>
              <a:gd name="T60" fmla="*/ 118 w 124"/>
              <a:gd name="T61" fmla="*/ 127 h 149"/>
              <a:gd name="T62" fmla="*/ 115 w 124"/>
              <a:gd name="T63" fmla="*/ 146 h 149"/>
              <a:gd name="T64" fmla="*/ 108 w 124"/>
              <a:gd name="T65" fmla="*/ 149 h 149"/>
              <a:gd name="T66" fmla="*/ 55 w 124"/>
              <a:gd name="T67" fmla="*/ 146 h 149"/>
              <a:gd name="T68" fmla="*/ 52 w 124"/>
              <a:gd name="T69" fmla="*/ 139 h 149"/>
              <a:gd name="T70" fmla="*/ 52 w 124"/>
              <a:gd name="T71" fmla="*/ 124 h 149"/>
              <a:gd name="T72" fmla="*/ 63 w 124"/>
              <a:gd name="T73" fmla="*/ 128 h 149"/>
              <a:gd name="T74" fmla="*/ 107 w 124"/>
              <a:gd name="T75" fmla="*/ 138 h 149"/>
              <a:gd name="T76" fmla="*/ 63 w 124"/>
              <a:gd name="T77" fmla="*/ 1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4" h="149">
                <a:moveTo>
                  <a:pt x="105" y="117"/>
                </a:moveTo>
                <a:cubicBezTo>
                  <a:pt x="107" y="114"/>
                  <a:pt x="109" y="110"/>
                  <a:pt x="110" y="106"/>
                </a:cubicBezTo>
                <a:cubicBezTo>
                  <a:pt x="111" y="102"/>
                  <a:pt x="113" y="97"/>
                  <a:pt x="113" y="93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3"/>
                  <a:pt x="109" y="64"/>
                  <a:pt x="109" y="64"/>
                </a:cubicBezTo>
                <a:cubicBezTo>
                  <a:pt x="108" y="65"/>
                  <a:pt x="107" y="65"/>
                  <a:pt x="106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4" y="65"/>
                  <a:pt x="103" y="65"/>
                  <a:pt x="102" y="65"/>
                </a:cubicBezTo>
                <a:cubicBezTo>
                  <a:pt x="101" y="64"/>
                  <a:pt x="100" y="63"/>
                  <a:pt x="99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1"/>
                  <a:pt x="98" y="60"/>
                  <a:pt x="98" y="59"/>
                </a:cubicBezTo>
                <a:cubicBezTo>
                  <a:pt x="97" y="56"/>
                  <a:pt x="94" y="56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8"/>
                  <a:pt x="91" y="59"/>
                  <a:pt x="89" y="59"/>
                </a:cubicBezTo>
                <a:cubicBezTo>
                  <a:pt x="88" y="60"/>
                  <a:pt x="87" y="60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4" y="59"/>
                  <a:pt x="83" y="59"/>
                  <a:pt x="83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79" y="52"/>
                  <a:pt x="75" y="53"/>
                  <a:pt x="74" y="55"/>
                </a:cubicBezTo>
                <a:cubicBezTo>
                  <a:pt x="72" y="61"/>
                  <a:pt x="62" y="63"/>
                  <a:pt x="62" y="55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5"/>
                  <a:pt x="55" y="15"/>
                  <a:pt x="55" y="19"/>
                </a:cubicBezTo>
                <a:cubicBezTo>
                  <a:pt x="55" y="39"/>
                  <a:pt x="55" y="59"/>
                  <a:pt x="55" y="80"/>
                </a:cubicBezTo>
                <a:cubicBezTo>
                  <a:pt x="55" y="81"/>
                  <a:pt x="55" y="83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6"/>
                  <a:pt x="53" y="87"/>
                  <a:pt x="51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0" y="88"/>
                  <a:pt x="48" y="89"/>
                  <a:pt x="47" y="89"/>
                </a:cubicBezTo>
                <a:cubicBezTo>
                  <a:pt x="45" y="89"/>
                  <a:pt x="44" y="89"/>
                  <a:pt x="42" y="88"/>
                </a:cubicBezTo>
                <a:cubicBezTo>
                  <a:pt x="40" y="87"/>
                  <a:pt x="38" y="86"/>
                  <a:pt x="35" y="85"/>
                </a:cubicBezTo>
                <a:cubicBezTo>
                  <a:pt x="33" y="84"/>
                  <a:pt x="30" y="82"/>
                  <a:pt x="28" y="82"/>
                </a:cubicBezTo>
                <a:cubicBezTo>
                  <a:pt x="26" y="81"/>
                  <a:pt x="24" y="81"/>
                  <a:pt x="22" y="81"/>
                </a:cubicBezTo>
                <a:cubicBezTo>
                  <a:pt x="19" y="81"/>
                  <a:pt x="15" y="84"/>
                  <a:pt x="19" y="87"/>
                </a:cubicBezTo>
                <a:cubicBezTo>
                  <a:pt x="20" y="88"/>
                  <a:pt x="22" y="89"/>
                  <a:pt x="25" y="90"/>
                </a:cubicBezTo>
                <a:cubicBezTo>
                  <a:pt x="33" y="93"/>
                  <a:pt x="40" y="98"/>
                  <a:pt x="46" y="103"/>
                </a:cubicBezTo>
                <a:cubicBezTo>
                  <a:pt x="51" y="107"/>
                  <a:pt x="56" y="112"/>
                  <a:pt x="61" y="117"/>
                </a:cubicBezTo>
                <a:cubicBezTo>
                  <a:pt x="61" y="117"/>
                  <a:pt x="62" y="117"/>
                  <a:pt x="62" y="117"/>
                </a:cubicBezTo>
                <a:cubicBezTo>
                  <a:pt x="105" y="117"/>
                  <a:pt x="105" y="117"/>
                  <a:pt x="105" y="117"/>
                </a:cubicBezTo>
                <a:close/>
                <a:moveTo>
                  <a:pt x="52" y="124"/>
                </a:moveTo>
                <a:cubicBezTo>
                  <a:pt x="52" y="124"/>
                  <a:pt x="52" y="124"/>
                  <a:pt x="52" y="124"/>
                </a:cubicBezTo>
                <a:cubicBezTo>
                  <a:pt x="48" y="120"/>
                  <a:pt x="43" y="115"/>
                  <a:pt x="39" y="111"/>
                </a:cubicBezTo>
                <a:cubicBezTo>
                  <a:pt x="33" y="107"/>
                  <a:pt x="27" y="103"/>
                  <a:pt x="21" y="100"/>
                </a:cubicBezTo>
                <a:cubicBezTo>
                  <a:pt x="17" y="99"/>
                  <a:pt x="14" y="97"/>
                  <a:pt x="12" y="95"/>
                </a:cubicBezTo>
                <a:cubicBezTo>
                  <a:pt x="0" y="85"/>
                  <a:pt x="9" y="70"/>
                  <a:pt x="22" y="70"/>
                </a:cubicBezTo>
                <a:cubicBezTo>
                  <a:pt x="25" y="70"/>
                  <a:pt x="28" y="70"/>
                  <a:pt x="31" y="71"/>
                </a:cubicBezTo>
                <a:cubicBezTo>
                  <a:pt x="34" y="72"/>
                  <a:pt x="37" y="73"/>
                  <a:pt x="40" y="74"/>
                </a:cubicBezTo>
                <a:cubicBezTo>
                  <a:pt x="41" y="75"/>
                  <a:pt x="43" y="76"/>
                  <a:pt x="44" y="77"/>
                </a:cubicBezTo>
                <a:cubicBezTo>
                  <a:pt x="44" y="57"/>
                  <a:pt x="44" y="38"/>
                  <a:pt x="44" y="19"/>
                </a:cubicBezTo>
                <a:cubicBezTo>
                  <a:pt x="44" y="0"/>
                  <a:pt x="73" y="0"/>
                  <a:pt x="73" y="19"/>
                </a:cubicBezTo>
                <a:cubicBezTo>
                  <a:pt x="73" y="43"/>
                  <a:pt x="73" y="43"/>
                  <a:pt x="73" y="43"/>
                </a:cubicBezTo>
                <a:cubicBezTo>
                  <a:pt x="78" y="41"/>
                  <a:pt x="84" y="43"/>
                  <a:pt x="88" y="47"/>
                </a:cubicBezTo>
                <a:cubicBezTo>
                  <a:pt x="95" y="44"/>
                  <a:pt x="104" y="46"/>
                  <a:pt x="107" y="53"/>
                </a:cubicBezTo>
                <a:cubicBezTo>
                  <a:pt x="116" y="51"/>
                  <a:pt x="124" y="57"/>
                  <a:pt x="124" y="66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98"/>
                  <a:pt x="122" y="104"/>
                  <a:pt x="120" y="110"/>
                </a:cubicBezTo>
                <a:cubicBezTo>
                  <a:pt x="119" y="114"/>
                  <a:pt x="117" y="117"/>
                  <a:pt x="116" y="121"/>
                </a:cubicBezTo>
                <a:cubicBezTo>
                  <a:pt x="117" y="123"/>
                  <a:pt x="118" y="125"/>
                  <a:pt x="118" y="127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8" y="142"/>
                  <a:pt x="117" y="145"/>
                  <a:pt x="115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3" y="148"/>
                  <a:pt x="111" y="149"/>
                  <a:pt x="108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59" y="149"/>
                  <a:pt x="57" y="148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3" y="145"/>
                  <a:pt x="52" y="142"/>
                  <a:pt x="52" y="139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2" y="126"/>
                  <a:pt x="52" y="125"/>
                  <a:pt x="52" y="124"/>
                </a:cubicBezTo>
                <a:close/>
                <a:moveTo>
                  <a:pt x="63" y="128"/>
                </a:moveTo>
                <a:cubicBezTo>
                  <a:pt x="63" y="128"/>
                  <a:pt x="63" y="128"/>
                  <a:pt x="63" y="128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63" y="128"/>
                  <a:pt x="63" y="128"/>
                  <a:pt x="6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3575" y="2131083"/>
            <a:ext cx="1784350" cy="2112027"/>
            <a:chOff x="3203575" y="2130425"/>
            <a:chExt cx="1784350" cy="2111375"/>
          </a:xfrm>
        </p:grpSpPr>
        <p:sp>
          <p:nvSpPr>
            <p:cNvPr id="22551" name="Freeform 23"/>
            <p:cNvSpPr>
              <a:spLocks noEditPoints="1"/>
            </p:cNvSpPr>
            <p:nvPr/>
          </p:nvSpPr>
          <p:spPr bwMode="auto">
            <a:xfrm>
              <a:off x="3203575" y="2130425"/>
              <a:ext cx="1784350" cy="2111375"/>
            </a:xfrm>
            <a:custGeom>
              <a:avLst/>
              <a:gdLst>
                <a:gd name="T0" fmla="*/ 998 w 1144"/>
                <a:gd name="T1" fmla="*/ 1354 h 1354"/>
                <a:gd name="T2" fmla="*/ 139 w 1144"/>
                <a:gd name="T3" fmla="*/ 1354 h 1354"/>
                <a:gd name="T4" fmla="*/ 24 w 1144"/>
                <a:gd name="T5" fmla="*/ 1296 h 1354"/>
                <a:gd name="T6" fmla="*/ 23 w 1144"/>
                <a:gd name="T7" fmla="*/ 1172 h 1354"/>
                <a:gd name="T8" fmla="*/ 92 w 1144"/>
                <a:gd name="T9" fmla="*/ 1064 h 1354"/>
                <a:gd name="T10" fmla="*/ 251 w 1144"/>
                <a:gd name="T11" fmla="*/ 820 h 1354"/>
                <a:gd name="T12" fmla="*/ 405 w 1144"/>
                <a:gd name="T13" fmla="*/ 583 h 1354"/>
                <a:gd name="T14" fmla="*/ 405 w 1144"/>
                <a:gd name="T15" fmla="*/ 141 h 1354"/>
                <a:gd name="T16" fmla="*/ 361 w 1144"/>
                <a:gd name="T17" fmla="*/ 74 h 1354"/>
                <a:gd name="T18" fmla="*/ 435 w 1144"/>
                <a:gd name="T19" fmla="*/ 0 h 1354"/>
                <a:gd name="T20" fmla="*/ 699 w 1144"/>
                <a:gd name="T21" fmla="*/ 0 h 1354"/>
                <a:gd name="T22" fmla="*/ 773 w 1144"/>
                <a:gd name="T23" fmla="*/ 74 h 1354"/>
                <a:gd name="T24" fmla="*/ 729 w 1144"/>
                <a:gd name="T25" fmla="*/ 141 h 1354"/>
                <a:gd name="T26" fmla="*/ 729 w 1144"/>
                <a:gd name="T27" fmla="*/ 583 h 1354"/>
                <a:gd name="T28" fmla="*/ 886 w 1144"/>
                <a:gd name="T29" fmla="*/ 820 h 1354"/>
                <a:gd name="T30" fmla="*/ 1046 w 1144"/>
                <a:gd name="T31" fmla="*/ 1064 h 1354"/>
                <a:gd name="T32" fmla="*/ 1108 w 1144"/>
                <a:gd name="T33" fmla="*/ 1161 h 1354"/>
                <a:gd name="T34" fmla="*/ 1118 w 1144"/>
                <a:gd name="T35" fmla="*/ 1287 h 1354"/>
                <a:gd name="T36" fmla="*/ 998 w 1144"/>
                <a:gd name="T37" fmla="*/ 1354 h 1354"/>
                <a:gd name="T38" fmla="*/ 435 w 1144"/>
                <a:gd name="T39" fmla="*/ 60 h 1354"/>
                <a:gd name="T40" fmla="*/ 421 w 1144"/>
                <a:gd name="T41" fmla="*/ 74 h 1354"/>
                <a:gd name="T42" fmla="*/ 435 w 1144"/>
                <a:gd name="T43" fmla="*/ 88 h 1354"/>
                <a:gd name="T44" fmla="*/ 465 w 1144"/>
                <a:gd name="T45" fmla="*/ 88 h 1354"/>
                <a:gd name="T46" fmla="*/ 465 w 1144"/>
                <a:gd name="T47" fmla="*/ 601 h 1354"/>
                <a:gd name="T48" fmla="*/ 460 w 1144"/>
                <a:gd name="T49" fmla="*/ 608 h 1354"/>
                <a:gd name="T50" fmla="*/ 301 w 1144"/>
                <a:gd name="T51" fmla="*/ 852 h 1354"/>
                <a:gd name="T52" fmla="*/ 142 w 1144"/>
                <a:gd name="T53" fmla="*/ 1097 h 1354"/>
                <a:gd name="T54" fmla="*/ 74 w 1144"/>
                <a:gd name="T55" fmla="*/ 1202 h 1354"/>
                <a:gd name="T56" fmla="*/ 76 w 1144"/>
                <a:gd name="T57" fmla="*/ 1266 h 1354"/>
                <a:gd name="T58" fmla="*/ 139 w 1144"/>
                <a:gd name="T59" fmla="*/ 1294 h 1354"/>
                <a:gd name="T60" fmla="*/ 998 w 1144"/>
                <a:gd name="T61" fmla="*/ 1294 h 1354"/>
                <a:gd name="T62" fmla="*/ 1065 w 1144"/>
                <a:gd name="T63" fmla="*/ 1258 h 1354"/>
                <a:gd name="T64" fmla="*/ 1057 w 1144"/>
                <a:gd name="T65" fmla="*/ 1192 h 1354"/>
                <a:gd name="T66" fmla="*/ 996 w 1144"/>
                <a:gd name="T67" fmla="*/ 1097 h 1354"/>
                <a:gd name="T68" fmla="*/ 836 w 1144"/>
                <a:gd name="T69" fmla="*/ 853 h 1354"/>
                <a:gd name="T70" fmla="*/ 674 w 1144"/>
                <a:gd name="T71" fmla="*/ 609 h 1354"/>
                <a:gd name="T72" fmla="*/ 669 w 1144"/>
                <a:gd name="T73" fmla="*/ 601 h 1354"/>
                <a:gd name="T74" fmla="*/ 669 w 1144"/>
                <a:gd name="T75" fmla="*/ 88 h 1354"/>
                <a:gd name="T76" fmla="*/ 699 w 1144"/>
                <a:gd name="T77" fmla="*/ 88 h 1354"/>
                <a:gd name="T78" fmla="*/ 713 w 1144"/>
                <a:gd name="T79" fmla="*/ 74 h 1354"/>
                <a:gd name="T80" fmla="*/ 699 w 1144"/>
                <a:gd name="T81" fmla="*/ 60 h 1354"/>
                <a:gd name="T82" fmla="*/ 435 w 1144"/>
                <a:gd name="T83" fmla="*/ 6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4" h="1354">
                  <a:moveTo>
                    <a:pt x="998" y="1354"/>
                  </a:moveTo>
                  <a:cubicBezTo>
                    <a:pt x="139" y="1354"/>
                    <a:pt x="139" y="1354"/>
                    <a:pt x="139" y="1354"/>
                  </a:cubicBezTo>
                  <a:cubicBezTo>
                    <a:pt x="68" y="1354"/>
                    <a:pt x="36" y="1318"/>
                    <a:pt x="24" y="1296"/>
                  </a:cubicBezTo>
                  <a:cubicBezTo>
                    <a:pt x="0" y="1254"/>
                    <a:pt x="5" y="1201"/>
                    <a:pt x="23" y="1172"/>
                  </a:cubicBezTo>
                  <a:cubicBezTo>
                    <a:pt x="28" y="1163"/>
                    <a:pt x="50" y="1128"/>
                    <a:pt x="92" y="1064"/>
                  </a:cubicBezTo>
                  <a:cubicBezTo>
                    <a:pt x="130" y="1006"/>
                    <a:pt x="183" y="923"/>
                    <a:pt x="251" y="820"/>
                  </a:cubicBezTo>
                  <a:cubicBezTo>
                    <a:pt x="322" y="710"/>
                    <a:pt x="387" y="611"/>
                    <a:pt x="405" y="583"/>
                  </a:cubicBezTo>
                  <a:cubicBezTo>
                    <a:pt x="405" y="141"/>
                    <a:pt x="405" y="141"/>
                    <a:pt x="405" y="141"/>
                  </a:cubicBezTo>
                  <a:cubicBezTo>
                    <a:pt x="379" y="130"/>
                    <a:pt x="361" y="104"/>
                    <a:pt x="361" y="74"/>
                  </a:cubicBezTo>
                  <a:cubicBezTo>
                    <a:pt x="361" y="33"/>
                    <a:pt x="394" y="0"/>
                    <a:pt x="4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40" y="0"/>
                    <a:pt x="773" y="33"/>
                    <a:pt x="773" y="74"/>
                  </a:cubicBezTo>
                  <a:cubicBezTo>
                    <a:pt x="773" y="104"/>
                    <a:pt x="755" y="130"/>
                    <a:pt x="729" y="141"/>
                  </a:cubicBezTo>
                  <a:cubicBezTo>
                    <a:pt x="729" y="583"/>
                    <a:pt x="729" y="583"/>
                    <a:pt x="729" y="583"/>
                  </a:cubicBezTo>
                  <a:cubicBezTo>
                    <a:pt x="747" y="611"/>
                    <a:pt x="814" y="711"/>
                    <a:pt x="886" y="820"/>
                  </a:cubicBezTo>
                  <a:cubicBezTo>
                    <a:pt x="953" y="922"/>
                    <a:pt x="1007" y="1004"/>
                    <a:pt x="1046" y="1064"/>
                  </a:cubicBezTo>
                  <a:cubicBezTo>
                    <a:pt x="1076" y="1111"/>
                    <a:pt x="1097" y="1143"/>
                    <a:pt x="1108" y="1161"/>
                  </a:cubicBezTo>
                  <a:cubicBezTo>
                    <a:pt x="1144" y="1220"/>
                    <a:pt x="1130" y="1265"/>
                    <a:pt x="1118" y="1287"/>
                  </a:cubicBezTo>
                  <a:cubicBezTo>
                    <a:pt x="1093" y="1331"/>
                    <a:pt x="1038" y="1354"/>
                    <a:pt x="998" y="1354"/>
                  </a:cubicBezTo>
                  <a:close/>
                  <a:moveTo>
                    <a:pt x="435" y="60"/>
                  </a:moveTo>
                  <a:cubicBezTo>
                    <a:pt x="427" y="60"/>
                    <a:pt x="421" y="66"/>
                    <a:pt x="421" y="74"/>
                  </a:cubicBezTo>
                  <a:cubicBezTo>
                    <a:pt x="421" y="81"/>
                    <a:pt x="427" y="88"/>
                    <a:pt x="435" y="88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601"/>
                    <a:pt x="465" y="601"/>
                    <a:pt x="465" y="601"/>
                  </a:cubicBezTo>
                  <a:cubicBezTo>
                    <a:pt x="460" y="608"/>
                    <a:pt x="460" y="608"/>
                    <a:pt x="460" y="608"/>
                  </a:cubicBezTo>
                  <a:cubicBezTo>
                    <a:pt x="460" y="608"/>
                    <a:pt x="385" y="723"/>
                    <a:pt x="301" y="852"/>
                  </a:cubicBezTo>
                  <a:cubicBezTo>
                    <a:pt x="233" y="956"/>
                    <a:pt x="180" y="1038"/>
                    <a:pt x="142" y="1097"/>
                  </a:cubicBezTo>
                  <a:cubicBezTo>
                    <a:pt x="92" y="1174"/>
                    <a:pt x="77" y="1197"/>
                    <a:pt x="74" y="1202"/>
                  </a:cubicBezTo>
                  <a:cubicBezTo>
                    <a:pt x="67" y="1214"/>
                    <a:pt x="63" y="1244"/>
                    <a:pt x="76" y="1266"/>
                  </a:cubicBezTo>
                  <a:cubicBezTo>
                    <a:pt x="86" y="1285"/>
                    <a:pt x="108" y="1294"/>
                    <a:pt x="139" y="1294"/>
                  </a:cubicBezTo>
                  <a:cubicBezTo>
                    <a:pt x="998" y="1294"/>
                    <a:pt x="998" y="1294"/>
                    <a:pt x="998" y="1294"/>
                  </a:cubicBezTo>
                  <a:cubicBezTo>
                    <a:pt x="1020" y="1294"/>
                    <a:pt x="1052" y="1280"/>
                    <a:pt x="1065" y="1258"/>
                  </a:cubicBezTo>
                  <a:cubicBezTo>
                    <a:pt x="1075" y="1240"/>
                    <a:pt x="1072" y="1218"/>
                    <a:pt x="1057" y="1192"/>
                  </a:cubicBezTo>
                  <a:cubicBezTo>
                    <a:pt x="1046" y="1175"/>
                    <a:pt x="1026" y="1143"/>
                    <a:pt x="996" y="1097"/>
                  </a:cubicBezTo>
                  <a:cubicBezTo>
                    <a:pt x="957" y="1037"/>
                    <a:pt x="903" y="955"/>
                    <a:pt x="836" y="853"/>
                  </a:cubicBezTo>
                  <a:cubicBezTo>
                    <a:pt x="751" y="725"/>
                    <a:pt x="675" y="610"/>
                    <a:pt x="674" y="609"/>
                  </a:cubicBezTo>
                  <a:cubicBezTo>
                    <a:pt x="669" y="601"/>
                    <a:pt x="669" y="601"/>
                    <a:pt x="669" y="601"/>
                  </a:cubicBezTo>
                  <a:cubicBezTo>
                    <a:pt x="669" y="88"/>
                    <a:pt x="669" y="88"/>
                    <a:pt x="669" y="88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707" y="88"/>
                    <a:pt x="713" y="81"/>
                    <a:pt x="713" y="74"/>
                  </a:cubicBezTo>
                  <a:cubicBezTo>
                    <a:pt x="713" y="66"/>
                    <a:pt x="707" y="60"/>
                    <a:pt x="699" y="60"/>
                  </a:cubicBezTo>
                  <a:lnTo>
                    <a:pt x="435" y="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52" name="Freeform 24"/>
            <p:cNvSpPr/>
            <p:nvPr/>
          </p:nvSpPr>
          <p:spPr bwMode="auto">
            <a:xfrm>
              <a:off x="3813175" y="2176463"/>
              <a:ext cx="549275" cy="876300"/>
            </a:xfrm>
            <a:custGeom>
              <a:avLst/>
              <a:gdLst>
                <a:gd name="T0" fmla="*/ 308 w 352"/>
                <a:gd name="T1" fmla="*/ 0 h 562"/>
                <a:gd name="T2" fmla="*/ 44 w 352"/>
                <a:gd name="T3" fmla="*/ 0 h 562"/>
                <a:gd name="T4" fmla="*/ 0 w 352"/>
                <a:gd name="T5" fmla="*/ 44 h 562"/>
                <a:gd name="T6" fmla="*/ 44 w 352"/>
                <a:gd name="T7" fmla="*/ 88 h 562"/>
                <a:gd name="T8" fmla="*/ 44 w 352"/>
                <a:gd name="T9" fmla="*/ 562 h 562"/>
                <a:gd name="T10" fmla="*/ 308 w 352"/>
                <a:gd name="T11" fmla="*/ 562 h 562"/>
                <a:gd name="T12" fmla="*/ 308 w 352"/>
                <a:gd name="T13" fmla="*/ 88 h 562"/>
                <a:gd name="T14" fmla="*/ 352 w 352"/>
                <a:gd name="T15" fmla="*/ 44 h 562"/>
                <a:gd name="T16" fmla="*/ 308 w 352"/>
                <a:gd name="T1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62">
                  <a:moveTo>
                    <a:pt x="3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4" y="562"/>
                    <a:pt x="44" y="562"/>
                    <a:pt x="44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8" y="88"/>
                    <a:pt x="308" y="88"/>
                    <a:pt x="308" y="88"/>
                  </a:cubicBezTo>
                  <a:cubicBezTo>
                    <a:pt x="332" y="88"/>
                    <a:pt x="352" y="68"/>
                    <a:pt x="352" y="44"/>
                  </a:cubicBezTo>
                  <a:cubicBezTo>
                    <a:pt x="352" y="19"/>
                    <a:pt x="332" y="0"/>
                    <a:pt x="3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53" name="Freeform 25"/>
            <p:cNvSpPr/>
            <p:nvPr/>
          </p:nvSpPr>
          <p:spPr bwMode="auto">
            <a:xfrm>
              <a:off x="3633788" y="3052763"/>
              <a:ext cx="912813" cy="381000"/>
            </a:xfrm>
            <a:custGeom>
              <a:avLst/>
              <a:gdLst>
                <a:gd name="T0" fmla="*/ 585 w 585"/>
                <a:gd name="T1" fmla="*/ 244 h 244"/>
                <a:gd name="T2" fmla="*/ 423 w 585"/>
                <a:gd name="T3" fmla="*/ 0 h 244"/>
                <a:gd name="T4" fmla="*/ 159 w 585"/>
                <a:gd name="T5" fmla="*/ 0 h 244"/>
                <a:gd name="T6" fmla="*/ 0 w 585"/>
                <a:gd name="T7" fmla="*/ 244 h 244"/>
                <a:gd name="T8" fmla="*/ 585 w 58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44">
                  <a:moveTo>
                    <a:pt x="585" y="244"/>
                  </a:moveTo>
                  <a:cubicBezTo>
                    <a:pt x="499" y="115"/>
                    <a:pt x="423" y="0"/>
                    <a:pt x="42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84" y="115"/>
                    <a:pt x="0" y="244"/>
                  </a:cubicBezTo>
                  <a:lnTo>
                    <a:pt x="585" y="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54" name="Freeform 26"/>
            <p:cNvSpPr/>
            <p:nvPr/>
          </p:nvSpPr>
          <p:spPr bwMode="auto">
            <a:xfrm>
              <a:off x="3386138" y="3433763"/>
              <a:ext cx="1409700" cy="381000"/>
            </a:xfrm>
            <a:custGeom>
              <a:avLst/>
              <a:gdLst>
                <a:gd name="T0" fmla="*/ 0 w 904"/>
                <a:gd name="T1" fmla="*/ 244 h 244"/>
                <a:gd name="T2" fmla="*/ 904 w 904"/>
                <a:gd name="T3" fmla="*/ 244 h 244"/>
                <a:gd name="T4" fmla="*/ 744 w 904"/>
                <a:gd name="T5" fmla="*/ 0 h 244"/>
                <a:gd name="T6" fmla="*/ 159 w 904"/>
                <a:gd name="T7" fmla="*/ 0 h 244"/>
                <a:gd name="T8" fmla="*/ 0 w 904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44">
                  <a:moveTo>
                    <a:pt x="0" y="244"/>
                  </a:moveTo>
                  <a:cubicBezTo>
                    <a:pt x="904" y="244"/>
                    <a:pt x="904" y="244"/>
                    <a:pt x="904" y="244"/>
                  </a:cubicBezTo>
                  <a:cubicBezTo>
                    <a:pt x="859" y="176"/>
                    <a:pt x="800" y="85"/>
                    <a:pt x="7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3" y="85"/>
                    <a:pt x="44" y="176"/>
                    <a:pt x="0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55" name="Freeform 27"/>
            <p:cNvSpPr/>
            <p:nvPr/>
          </p:nvSpPr>
          <p:spPr bwMode="auto">
            <a:xfrm>
              <a:off x="3246438" y="3814763"/>
              <a:ext cx="1735138" cy="379413"/>
            </a:xfrm>
            <a:custGeom>
              <a:avLst/>
              <a:gdLst>
                <a:gd name="T0" fmla="*/ 1055 w 1113"/>
                <a:gd name="T1" fmla="*/ 96 h 244"/>
                <a:gd name="T2" fmla="*/ 994 w 1113"/>
                <a:gd name="T3" fmla="*/ 0 h 244"/>
                <a:gd name="T4" fmla="*/ 90 w 1113"/>
                <a:gd name="T5" fmla="*/ 0 h 244"/>
                <a:gd name="T6" fmla="*/ 21 w 1113"/>
                <a:gd name="T7" fmla="*/ 107 h 244"/>
                <a:gd name="T8" fmla="*/ 112 w 1113"/>
                <a:gd name="T9" fmla="*/ 244 h 244"/>
                <a:gd name="T10" fmla="*/ 971 w 1113"/>
                <a:gd name="T11" fmla="*/ 244 h 244"/>
                <a:gd name="T12" fmla="*/ 1055 w 1113"/>
                <a:gd name="T13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3" h="244">
                  <a:moveTo>
                    <a:pt x="1055" y="96"/>
                  </a:moveTo>
                  <a:cubicBezTo>
                    <a:pt x="1044" y="78"/>
                    <a:pt x="1022" y="43"/>
                    <a:pt x="99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3" y="57"/>
                    <a:pt x="27" y="98"/>
                    <a:pt x="21" y="107"/>
                  </a:cubicBezTo>
                  <a:cubicBezTo>
                    <a:pt x="0" y="143"/>
                    <a:pt x="1" y="244"/>
                    <a:pt x="112" y="244"/>
                  </a:cubicBezTo>
                  <a:cubicBezTo>
                    <a:pt x="223" y="244"/>
                    <a:pt x="916" y="244"/>
                    <a:pt x="971" y="244"/>
                  </a:cubicBezTo>
                  <a:cubicBezTo>
                    <a:pt x="1025" y="244"/>
                    <a:pt x="1113" y="190"/>
                    <a:pt x="1055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4075114" y="2475677"/>
            <a:ext cx="131763" cy="1302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3894139" y="1881769"/>
            <a:ext cx="131763" cy="1302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4125913" y="1721381"/>
            <a:ext cx="90488" cy="889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3976688" y="1572110"/>
            <a:ext cx="109538" cy="1095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3986214" y="2756751"/>
            <a:ext cx="79375" cy="793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70" name="Freeform 42"/>
          <p:cNvSpPr>
            <a:spLocks noEditPoints="1"/>
          </p:cNvSpPr>
          <p:nvPr/>
        </p:nvSpPr>
        <p:spPr bwMode="auto">
          <a:xfrm>
            <a:off x="4013200" y="3545982"/>
            <a:ext cx="190500" cy="154036"/>
          </a:xfrm>
          <a:custGeom>
            <a:avLst/>
            <a:gdLst>
              <a:gd name="T0" fmla="*/ 105 w 122"/>
              <a:gd name="T1" fmla="*/ 37 h 99"/>
              <a:gd name="T2" fmla="*/ 97 w 122"/>
              <a:gd name="T3" fmla="*/ 37 h 99"/>
              <a:gd name="T4" fmla="*/ 29 w 122"/>
              <a:gd name="T5" fmla="*/ 15 h 99"/>
              <a:gd name="T6" fmla="*/ 14 w 122"/>
              <a:gd name="T7" fmla="*/ 15 h 99"/>
              <a:gd name="T8" fmla="*/ 28 w 122"/>
              <a:gd name="T9" fmla="*/ 17 h 99"/>
              <a:gd name="T10" fmla="*/ 8 w 122"/>
              <a:gd name="T11" fmla="*/ 17 h 99"/>
              <a:gd name="T12" fmla="*/ 8 w 122"/>
              <a:gd name="T13" fmla="*/ 12 h 99"/>
              <a:gd name="T14" fmla="*/ 11 w 122"/>
              <a:gd name="T15" fmla="*/ 9 h 99"/>
              <a:gd name="T16" fmla="*/ 33 w 122"/>
              <a:gd name="T17" fmla="*/ 3 h 99"/>
              <a:gd name="T18" fmla="*/ 38 w 122"/>
              <a:gd name="T19" fmla="*/ 0 h 99"/>
              <a:gd name="T20" fmla="*/ 88 w 122"/>
              <a:gd name="T21" fmla="*/ 4 h 99"/>
              <a:gd name="T22" fmla="*/ 117 w 122"/>
              <a:gd name="T23" fmla="*/ 17 h 99"/>
              <a:gd name="T24" fmla="*/ 122 w 122"/>
              <a:gd name="T25" fmla="*/ 22 h 99"/>
              <a:gd name="T26" fmla="*/ 117 w 122"/>
              <a:gd name="T27" fmla="*/ 99 h 99"/>
              <a:gd name="T28" fmla="*/ 4 w 122"/>
              <a:gd name="T29" fmla="*/ 99 h 99"/>
              <a:gd name="T30" fmla="*/ 0 w 122"/>
              <a:gd name="T31" fmla="*/ 94 h 99"/>
              <a:gd name="T32" fmla="*/ 4 w 122"/>
              <a:gd name="T33" fmla="*/ 17 h 99"/>
              <a:gd name="T34" fmla="*/ 8 w 122"/>
              <a:gd name="T35" fmla="*/ 17 h 99"/>
              <a:gd name="T36" fmla="*/ 61 w 122"/>
              <a:gd name="T37" fmla="*/ 36 h 99"/>
              <a:gd name="T38" fmla="*/ 77 w 122"/>
              <a:gd name="T39" fmla="*/ 52 h 99"/>
              <a:gd name="T40" fmla="*/ 45 w 122"/>
              <a:gd name="T41" fmla="*/ 52 h 99"/>
              <a:gd name="T42" fmla="*/ 68 w 122"/>
              <a:gd name="T43" fmla="*/ 45 h 99"/>
              <a:gd name="T44" fmla="*/ 61 w 122"/>
              <a:gd name="T45" fmla="*/ 42 h 99"/>
              <a:gd name="T46" fmla="*/ 61 w 122"/>
              <a:gd name="T47" fmla="*/ 62 h 99"/>
              <a:gd name="T48" fmla="*/ 68 w 122"/>
              <a:gd name="T49" fmla="*/ 45 h 99"/>
              <a:gd name="T50" fmla="*/ 32 w 122"/>
              <a:gd name="T51" fmla="*/ 27 h 99"/>
              <a:gd name="T52" fmla="*/ 9 w 122"/>
              <a:gd name="T53" fmla="*/ 27 h 99"/>
              <a:gd name="T54" fmla="*/ 113 w 122"/>
              <a:gd name="T55" fmla="*/ 90 h 99"/>
              <a:gd name="T56" fmla="*/ 90 w 122"/>
              <a:gd name="T57" fmla="*/ 27 h 99"/>
              <a:gd name="T58" fmla="*/ 86 w 122"/>
              <a:gd name="T59" fmla="*/ 24 h 99"/>
              <a:gd name="T60" fmla="*/ 41 w 122"/>
              <a:gd name="T61" fmla="*/ 10 h 99"/>
              <a:gd name="T62" fmla="*/ 32 w 122"/>
              <a:gd name="T63" fmla="*/ 27 h 99"/>
              <a:gd name="T64" fmla="*/ 61 w 122"/>
              <a:gd name="T65" fmla="*/ 19 h 99"/>
              <a:gd name="T66" fmla="*/ 61 w 122"/>
              <a:gd name="T67" fmla="*/ 84 h 99"/>
              <a:gd name="T68" fmla="*/ 61 w 122"/>
              <a:gd name="T69" fmla="*/ 19 h 99"/>
              <a:gd name="T70" fmla="*/ 61 w 122"/>
              <a:gd name="T71" fmla="*/ 29 h 99"/>
              <a:gd name="T72" fmla="*/ 61 w 122"/>
              <a:gd name="T73" fmla="*/ 75 h 99"/>
              <a:gd name="T74" fmla="*/ 61 w 122"/>
              <a:gd name="T75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2" h="99">
                <a:moveTo>
                  <a:pt x="101" y="33"/>
                </a:moveTo>
                <a:cubicBezTo>
                  <a:pt x="103" y="33"/>
                  <a:pt x="105" y="35"/>
                  <a:pt x="105" y="37"/>
                </a:cubicBezTo>
                <a:cubicBezTo>
                  <a:pt x="105" y="40"/>
                  <a:pt x="103" y="42"/>
                  <a:pt x="101" y="42"/>
                </a:cubicBezTo>
                <a:cubicBezTo>
                  <a:pt x="99" y="42"/>
                  <a:pt x="97" y="40"/>
                  <a:pt x="97" y="37"/>
                </a:cubicBezTo>
                <a:cubicBezTo>
                  <a:pt x="97" y="35"/>
                  <a:pt x="99" y="33"/>
                  <a:pt x="101" y="33"/>
                </a:cubicBezTo>
                <a:close/>
                <a:moveTo>
                  <a:pt x="29" y="15"/>
                </a:moveTo>
                <a:cubicBezTo>
                  <a:pt x="29" y="15"/>
                  <a:pt x="29" y="15"/>
                  <a:pt x="29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7"/>
                  <a:pt x="14" y="17"/>
                  <a:pt x="14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9" y="15"/>
                  <a:pt x="29" y="15"/>
                  <a:pt x="29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1"/>
                  <a:pt x="9" y="9"/>
                  <a:pt x="1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3" y="3"/>
                  <a:pt x="33" y="3"/>
                  <a:pt x="33" y="3"/>
                </a:cubicBezTo>
                <a:cubicBezTo>
                  <a:pt x="34" y="1"/>
                  <a:pt x="36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2"/>
                  <a:pt x="88" y="4"/>
                </a:cubicBezTo>
                <a:cubicBezTo>
                  <a:pt x="93" y="17"/>
                  <a:pt x="93" y="17"/>
                  <a:pt x="93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20" y="17"/>
                  <a:pt x="122" y="19"/>
                  <a:pt x="122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2" y="97"/>
                  <a:pt x="120" y="99"/>
                  <a:pt x="117" y="99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2" y="99"/>
                  <a:pt x="0" y="97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2" y="17"/>
                  <a:pt x="4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8" y="17"/>
                  <a:pt x="8" y="17"/>
                  <a:pt x="8" y="17"/>
                </a:cubicBezTo>
                <a:close/>
                <a:moveTo>
                  <a:pt x="61" y="36"/>
                </a:move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38"/>
                  <a:pt x="72" y="41"/>
                </a:cubicBezTo>
                <a:cubicBezTo>
                  <a:pt x="75" y="44"/>
                  <a:pt x="77" y="48"/>
                  <a:pt x="77" y="52"/>
                </a:cubicBezTo>
                <a:cubicBezTo>
                  <a:pt x="77" y="60"/>
                  <a:pt x="70" y="68"/>
                  <a:pt x="61" y="68"/>
                </a:cubicBezTo>
                <a:cubicBezTo>
                  <a:pt x="52" y="68"/>
                  <a:pt x="45" y="61"/>
                  <a:pt x="45" y="52"/>
                </a:cubicBezTo>
                <a:cubicBezTo>
                  <a:pt x="45" y="43"/>
                  <a:pt x="52" y="36"/>
                  <a:pt x="61" y="36"/>
                </a:cubicBezTo>
                <a:close/>
                <a:moveTo>
                  <a:pt x="68" y="45"/>
                </a:moveTo>
                <a:cubicBezTo>
                  <a:pt x="68" y="45"/>
                  <a:pt x="68" y="45"/>
                  <a:pt x="68" y="45"/>
                </a:cubicBezTo>
                <a:cubicBezTo>
                  <a:pt x="66" y="43"/>
                  <a:pt x="64" y="42"/>
                  <a:pt x="61" y="42"/>
                </a:cubicBezTo>
                <a:cubicBezTo>
                  <a:pt x="55" y="42"/>
                  <a:pt x="51" y="46"/>
                  <a:pt x="51" y="52"/>
                </a:cubicBezTo>
                <a:cubicBezTo>
                  <a:pt x="51" y="57"/>
                  <a:pt x="55" y="62"/>
                  <a:pt x="61" y="62"/>
                </a:cubicBezTo>
                <a:cubicBezTo>
                  <a:pt x="66" y="62"/>
                  <a:pt x="71" y="57"/>
                  <a:pt x="71" y="52"/>
                </a:cubicBezTo>
                <a:cubicBezTo>
                  <a:pt x="71" y="49"/>
                  <a:pt x="70" y="46"/>
                  <a:pt x="68" y="45"/>
                </a:cubicBezTo>
                <a:cubicBezTo>
                  <a:pt x="68" y="45"/>
                  <a:pt x="68" y="45"/>
                  <a:pt x="68" y="45"/>
                </a:cubicBezTo>
                <a:close/>
                <a:moveTo>
                  <a:pt x="32" y="27"/>
                </a:moveTo>
                <a:cubicBezTo>
                  <a:pt x="32" y="27"/>
                  <a:pt x="32" y="27"/>
                  <a:pt x="32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0"/>
                  <a:pt x="9" y="90"/>
                  <a:pt x="9" y="90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27"/>
                  <a:pt x="90" y="27"/>
                  <a:pt x="90" y="27"/>
                </a:cubicBezTo>
                <a:cubicBezTo>
                  <a:pt x="88" y="27"/>
                  <a:pt x="86" y="26"/>
                  <a:pt x="86" y="24"/>
                </a:cubicBezTo>
                <a:cubicBezTo>
                  <a:pt x="81" y="10"/>
                  <a:pt x="81" y="10"/>
                  <a:pt x="8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5"/>
                  <a:pt x="34" y="27"/>
                  <a:pt x="32" y="27"/>
                </a:cubicBezTo>
                <a:close/>
                <a:moveTo>
                  <a:pt x="61" y="19"/>
                </a:moveTo>
                <a:cubicBezTo>
                  <a:pt x="61" y="19"/>
                  <a:pt x="61" y="19"/>
                  <a:pt x="61" y="19"/>
                </a:cubicBezTo>
                <a:cubicBezTo>
                  <a:pt x="79" y="19"/>
                  <a:pt x="93" y="34"/>
                  <a:pt x="93" y="52"/>
                </a:cubicBezTo>
                <a:cubicBezTo>
                  <a:pt x="93" y="70"/>
                  <a:pt x="79" y="84"/>
                  <a:pt x="61" y="84"/>
                </a:cubicBezTo>
                <a:cubicBezTo>
                  <a:pt x="43" y="84"/>
                  <a:pt x="28" y="70"/>
                  <a:pt x="28" y="52"/>
                </a:cubicBezTo>
                <a:cubicBezTo>
                  <a:pt x="28" y="34"/>
                  <a:pt x="43" y="19"/>
                  <a:pt x="61" y="19"/>
                </a:cubicBezTo>
                <a:close/>
                <a:moveTo>
                  <a:pt x="61" y="29"/>
                </a:moveTo>
                <a:cubicBezTo>
                  <a:pt x="61" y="29"/>
                  <a:pt x="61" y="29"/>
                  <a:pt x="61" y="29"/>
                </a:cubicBezTo>
                <a:cubicBezTo>
                  <a:pt x="48" y="29"/>
                  <a:pt x="38" y="39"/>
                  <a:pt x="38" y="52"/>
                </a:cubicBezTo>
                <a:cubicBezTo>
                  <a:pt x="38" y="65"/>
                  <a:pt x="48" y="75"/>
                  <a:pt x="61" y="75"/>
                </a:cubicBezTo>
                <a:cubicBezTo>
                  <a:pt x="73" y="75"/>
                  <a:pt x="84" y="64"/>
                  <a:pt x="84" y="52"/>
                </a:cubicBezTo>
                <a:cubicBezTo>
                  <a:pt x="84" y="39"/>
                  <a:pt x="74" y="29"/>
                  <a:pt x="61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71" name="Freeform 43"/>
          <p:cNvSpPr>
            <a:spLocks noEditPoints="1"/>
          </p:cNvSpPr>
          <p:nvPr/>
        </p:nvSpPr>
        <p:spPr bwMode="auto">
          <a:xfrm>
            <a:off x="4008439" y="3155337"/>
            <a:ext cx="200025" cy="161975"/>
          </a:xfrm>
          <a:custGeom>
            <a:avLst/>
            <a:gdLst>
              <a:gd name="T0" fmla="*/ 89 w 128"/>
              <a:gd name="T1" fmla="*/ 31 h 104"/>
              <a:gd name="T2" fmla="*/ 9 w 128"/>
              <a:gd name="T3" fmla="*/ 81 h 104"/>
              <a:gd name="T4" fmla="*/ 98 w 128"/>
              <a:gd name="T5" fmla="*/ 64 h 104"/>
              <a:gd name="T6" fmla="*/ 98 w 128"/>
              <a:gd name="T7" fmla="*/ 64 h 104"/>
              <a:gd name="T8" fmla="*/ 93 w 128"/>
              <a:gd name="T9" fmla="*/ 91 h 104"/>
              <a:gd name="T10" fmla="*/ 81 w 128"/>
              <a:gd name="T11" fmla="*/ 91 h 104"/>
              <a:gd name="T12" fmla="*/ 119 w 128"/>
              <a:gd name="T13" fmla="*/ 95 h 104"/>
              <a:gd name="T14" fmla="*/ 81 w 128"/>
              <a:gd name="T15" fmla="*/ 9 h 104"/>
              <a:gd name="T16" fmla="*/ 93 w 128"/>
              <a:gd name="T17" fmla="*/ 22 h 104"/>
              <a:gd name="T18" fmla="*/ 98 w 128"/>
              <a:gd name="T19" fmla="*/ 26 h 104"/>
              <a:gd name="T20" fmla="*/ 98 w 128"/>
              <a:gd name="T21" fmla="*/ 28 h 104"/>
              <a:gd name="T22" fmla="*/ 116 w 128"/>
              <a:gd name="T23" fmla="*/ 31 h 104"/>
              <a:gd name="T24" fmla="*/ 98 w 128"/>
              <a:gd name="T25" fmla="*/ 33 h 104"/>
              <a:gd name="T26" fmla="*/ 98 w 128"/>
              <a:gd name="T27" fmla="*/ 43 h 104"/>
              <a:gd name="T28" fmla="*/ 113 w 128"/>
              <a:gd name="T29" fmla="*/ 43 h 104"/>
              <a:gd name="T30" fmla="*/ 113 w 128"/>
              <a:gd name="T31" fmla="*/ 49 h 104"/>
              <a:gd name="T32" fmla="*/ 98 w 128"/>
              <a:gd name="T33" fmla="*/ 49 h 104"/>
              <a:gd name="T34" fmla="*/ 98 w 128"/>
              <a:gd name="T35" fmla="*/ 58 h 104"/>
              <a:gd name="T36" fmla="*/ 116 w 128"/>
              <a:gd name="T37" fmla="*/ 61 h 104"/>
              <a:gd name="T38" fmla="*/ 98 w 128"/>
              <a:gd name="T39" fmla="*/ 64 h 104"/>
              <a:gd name="T40" fmla="*/ 33 w 128"/>
              <a:gd name="T41" fmla="*/ 104 h 104"/>
              <a:gd name="T42" fmla="*/ 33 w 128"/>
              <a:gd name="T43" fmla="*/ 98 h 104"/>
              <a:gd name="T44" fmla="*/ 44 w 128"/>
              <a:gd name="T45" fmla="*/ 91 h 104"/>
              <a:gd name="T46" fmla="*/ 0 w 128"/>
              <a:gd name="T47" fmla="*/ 86 h 104"/>
              <a:gd name="T48" fmla="*/ 0 w 128"/>
              <a:gd name="T49" fmla="*/ 26 h 104"/>
              <a:gd name="T50" fmla="*/ 4 w 128"/>
              <a:gd name="T51" fmla="*/ 22 h 104"/>
              <a:gd name="T52" fmla="*/ 71 w 128"/>
              <a:gd name="T53" fmla="*/ 4 h 104"/>
              <a:gd name="T54" fmla="*/ 76 w 128"/>
              <a:gd name="T55" fmla="*/ 0 h 104"/>
              <a:gd name="T56" fmla="*/ 128 w 128"/>
              <a:gd name="T57" fmla="*/ 4 h 104"/>
              <a:gd name="T58" fmla="*/ 128 w 128"/>
              <a:gd name="T59" fmla="*/ 99 h 104"/>
              <a:gd name="T60" fmla="*/ 123 w 128"/>
              <a:gd name="T61" fmla="*/ 104 h 104"/>
              <a:gd name="T62" fmla="*/ 71 w 128"/>
              <a:gd name="T63" fmla="*/ 99 h 104"/>
              <a:gd name="T64" fmla="*/ 71 w 128"/>
              <a:gd name="T65" fmla="*/ 91 h 104"/>
              <a:gd name="T66" fmla="*/ 54 w 128"/>
              <a:gd name="T67" fmla="*/ 98 h 104"/>
              <a:gd name="T68" fmla="*/ 67 w 128"/>
              <a:gd name="T69" fmla="*/ 101 h 104"/>
              <a:gd name="T70" fmla="*/ 33 w 128"/>
              <a:gd name="T7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04">
                <a:moveTo>
                  <a:pt x="89" y="81"/>
                </a:moveTo>
                <a:cubicBezTo>
                  <a:pt x="89" y="31"/>
                  <a:pt x="89" y="31"/>
                  <a:pt x="8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81"/>
                  <a:pt x="9" y="81"/>
                  <a:pt x="9" y="81"/>
                </a:cubicBezTo>
                <a:cubicBezTo>
                  <a:pt x="36" y="81"/>
                  <a:pt x="62" y="81"/>
                  <a:pt x="89" y="81"/>
                </a:cubicBezTo>
                <a:close/>
                <a:moveTo>
                  <a:pt x="98" y="64"/>
                </a:moveTo>
                <a:cubicBezTo>
                  <a:pt x="98" y="64"/>
                  <a:pt x="98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8" y="86"/>
                  <a:pt x="98" y="86"/>
                  <a:pt x="98" y="86"/>
                </a:cubicBezTo>
                <a:cubicBezTo>
                  <a:pt x="98" y="89"/>
                  <a:pt x="96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5"/>
                  <a:pt x="81" y="95"/>
                  <a:pt x="81" y="95"/>
                </a:cubicBezTo>
                <a:cubicBezTo>
                  <a:pt x="119" y="95"/>
                  <a:pt x="119" y="95"/>
                  <a:pt x="119" y="95"/>
                </a:cubicBezTo>
                <a:cubicBezTo>
                  <a:pt x="119" y="9"/>
                  <a:pt x="119" y="9"/>
                  <a:pt x="119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22"/>
                  <a:pt x="81" y="22"/>
                  <a:pt x="81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6" y="22"/>
                  <a:pt x="98" y="24"/>
                  <a:pt x="98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28"/>
                  <a:pt x="98" y="28"/>
                  <a:pt x="98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4" y="28"/>
                  <a:pt x="116" y="29"/>
                  <a:pt x="116" y="31"/>
                </a:cubicBezTo>
                <a:cubicBezTo>
                  <a:pt x="116" y="32"/>
                  <a:pt x="114" y="33"/>
                  <a:pt x="113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3"/>
                  <a:pt x="98" y="43"/>
                  <a:pt x="98" y="43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4" y="43"/>
                  <a:pt x="116" y="44"/>
                  <a:pt x="116" y="46"/>
                </a:cubicBezTo>
                <a:cubicBezTo>
                  <a:pt x="116" y="47"/>
                  <a:pt x="114" y="49"/>
                  <a:pt x="113" y="49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4" y="58"/>
                  <a:pt x="116" y="59"/>
                  <a:pt x="116" y="61"/>
                </a:cubicBezTo>
                <a:cubicBezTo>
                  <a:pt x="116" y="62"/>
                  <a:pt x="114" y="64"/>
                  <a:pt x="113" y="64"/>
                </a:cubicBezTo>
                <a:cubicBezTo>
                  <a:pt x="98" y="64"/>
                  <a:pt x="98" y="64"/>
                  <a:pt x="98" y="64"/>
                </a:cubicBezTo>
                <a:close/>
                <a:moveTo>
                  <a:pt x="33" y="104"/>
                </a:moveTo>
                <a:cubicBezTo>
                  <a:pt x="33" y="104"/>
                  <a:pt x="33" y="104"/>
                  <a:pt x="33" y="104"/>
                </a:cubicBezTo>
                <a:cubicBezTo>
                  <a:pt x="32" y="104"/>
                  <a:pt x="31" y="103"/>
                  <a:pt x="31" y="101"/>
                </a:cubicBezTo>
                <a:cubicBezTo>
                  <a:pt x="31" y="100"/>
                  <a:pt x="32" y="98"/>
                  <a:pt x="33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91"/>
                  <a:pt x="44" y="91"/>
                  <a:pt x="4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2" y="91"/>
                  <a:pt x="0" y="89"/>
                  <a:pt x="0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2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2"/>
                  <a:pt x="73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6" y="0"/>
                  <a:pt x="128" y="2"/>
                  <a:pt x="128" y="4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2"/>
                  <a:pt x="126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3" y="104"/>
                  <a:pt x="71" y="102"/>
                  <a:pt x="71" y="99"/>
                </a:cubicBezTo>
                <a:cubicBezTo>
                  <a:pt x="71" y="99"/>
                  <a:pt x="71" y="99"/>
                  <a:pt x="71" y="99"/>
                </a:cubicBezTo>
                <a:cubicBezTo>
                  <a:pt x="71" y="91"/>
                  <a:pt x="71" y="91"/>
                  <a:pt x="71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98"/>
                  <a:pt x="54" y="98"/>
                  <a:pt x="54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7" y="100"/>
                  <a:pt x="67" y="101"/>
                </a:cubicBezTo>
                <a:cubicBezTo>
                  <a:pt x="67" y="103"/>
                  <a:pt x="66" y="104"/>
                  <a:pt x="64" y="104"/>
                </a:cubicBezTo>
                <a:cubicBezTo>
                  <a:pt x="54" y="104"/>
                  <a:pt x="44" y="104"/>
                  <a:pt x="33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72" name="Freeform 44"/>
          <p:cNvSpPr>
            <a:spLocks noEditPoints="1"/>
          </p:cNvSpPr>
          <p:nvPr/>
        </p:nvSpPr>
        <p:spPr bwMode="auto">
          <a:xfrm>
            <a:off x="4022726" y="3892164"/>
            <a:ext cx="161925" cy="196911"/>
          </a:xfrm>
          <a:custGeom>
            <a:avLst/>
            <a:gdLst>
              <a:gd name="T0" fmla="*/ 93 w 104"/>
              <a:gd name="T1" fmla="*/ 90 h 126"/>
              <a:gd name="T2" fmla="*/ 95 w 104"/>
              <a:gd name="T3" fmla="*/ 56 h 126"/>
              <a:gd name="T4" fmla="*/ 89 w 104"/>
              <a:gd name="T5" fmla="*/ 55 h 126"/>
              <a:gd name="T6" fmla="*/ 89 w 104"/>
              <a:gd name="T7" fmla="*/ 55 h 126"/>
              <a:gd name="T8" fmla="*/ 84 w 104"/>
              <a:gd name="T9" fmla="*/ 53 h 126"/>
              <a:gd name="T10" fmla="*/ 82 w 104"/>
              <a:gd name="T11" fmla="*/ 50 h 126"/>
              <a:gd name="T12" fmla="*/ 78 w 104"/>
              <a:gd name="T13" fmla="*/ 49 h 126"/>
              <a:gd name="T14" fmla="*/ 76 w 104"/>
              <a:gd name="T15" fmla="*/ 50 h 126"/>
              <a:gd name="T16" fmla="*/ 72 w 104"/>
              <a:gd name="T17" fmla="*/ 50 h 126"/>
              <a:gd name="T18" fmla="*/ 69 w 104"/>
              <a:gd name="T19" fmla="*/ 49 h 126"/>
              <a:gd name="T20" fmla="*/ 68 w 104"/>
              <a:gd name="T21" fmla="*/ 47 h 126"/>
              <a:gd name="T22" fmla="*/ 62 w 104"/>
              <a:gd name="T23" fmla="*/ 47 h 126"/>
              <a:gd name="T24" fmla="*/ 52 w 104"/>
              <a:gd name="T25" fmla="*/ 16 h 126"/>
              <a:gd name="T26" fmla="*/ 47 w 104"/>
              <a:gd name="T27" fmla="*/ 67 h 126"/>
              <a:gd name="T28" fmla="*/ 46 w 104"/>
              <a:gd name="T29" fmla="*/ 71 h 126"/>
              <a:gd name="T30" fmla="*/ 43 w 104"/>
              <a:gd name="T31" fmla="*/ 74 h 126"/>
              <a:gd name="T32" fmla="*/ 36 w 104"/>
              <a:gd name="T33" fmla="*/ 74 h 126"/>
              <a:gd name="T34" fmla="*/ 23 w 104"/>
              <a:gd name="T35" fmla="*/ 69 h 126"/>
              <a:gd name="T36" fmla="*/ 16 w 104"/>
              <a:gd name="T37" fmla="*/ 73 h 126"/>
              <a:gd name="T38" fmla="*/ 39 w 104"/>
              <a:gd name="T39" fmla="*/ 87 h 126"/>
              <a:gd name="T40" fmla="*/ 52 w 104"/>
              <a:gd name="T41" fmla="*/ 99 h 126"/>
              <a:gd name="T42" fmla="*/ 44 w 104"/>
              <a:gd name="T43" fmla="*/ 105 h 126"/>
              <a:gd name="T44" fmla="*/ 33 w 104"/>
              <a:gd name="T45" fmla="*/ 94 h 126"/>
              <a:gd name="T46" fmla="*/ 10 w 104"/>
              <a:gd name="T47" fmla="*/ 80 h 126"/>
              <a:gd name="T48" fmla="*/ 26 w 104"/>
              <a:gd name="T49" fmla="*/ 60 h 126"/>
              <a:gd name="T50" fmla="*/ 37 w 104"/>
              <a:gd name="T51" fmla="*/ 65 h 126"/>
              <a:gd name="T52" fmla="*/ 61 w 104"/>
              <a:gd name="T53" fmla="*/ 16 h 126"/>
              <a:gd name="T54" fmla="*/ 75 w 104"/>
              <a:gd name="T55" fmla="*/ 40 h 126"/>
              <a:gd name="T56" fmla="*/ 104 w 104"/>
              <a:gd name="T57" fmla="*/ 56 h 126"/>
              <a:gd name="T58" fmla="*/ 102 w 104"/>
              <a:gd name="T59" fmla="*/ 93 h 126"/>
              <a:gd name="T60" fmla="*/ 100 w 104"/>
              <a:gd name="T61" fmla="*/ 108 h 126"/>
              <a:gd name="T62" fmla="*/ 97 w 104"/>
              <a:gd name="T63" fmla="*/ 124 h 126"/>
              <a:gd name="T64" fmla="*/ 91 w 104"/>
              <a:gd name="T65" fmla="*/ 126 h 126"/>
              <a:gd name="T66" fmla="*/ 46 w 104"/>
              <a:gd name="T67" fmla="*/ 124 h 126"/>
              <a:gd name="T68" fmla="*/ 44 w 104"/>
              <a:gd name="T69" fmla="*/ 118 h 126"/>
              <a:gd name="T70" fmla="*/ 44 w 104"/>
              <a:gd name="T71" fmla="*/ 105 h 126"/>
              <a:gd name="T72" fmla="*/ 53 w 104"/>
              <a:gd name="T73" fmla="*/ 108 h 126"/>
              <a:gd name="T74" fmla="*/ 90 w 104"/>
              <a:gd name="T75" fmla="*/ 117 h 126"/>
              <a:gd name="T76" fmla="*/ 53 w 104"/>
              <a:gd name="T77" fmla="*/ 10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" h="126">
                <a:moveTo>
                  <a:pt x="89" y="99"/>
                </a:moveTo>
                <a:cubicBezTo>
                  <a:pt x="90" y="96"/>
                  <a:pt x="92" y="93"/>
                  <a:pt x="93" y="90"/>
                </a:cubicBezTo>
                <a:cubicBezTo>
                  <a:pt x="94" y="86"/>
                  <a:pt x="95" y="82"/>
                  <a:pt x="95" y="78"/>
                </a:cubicBezTo>
                <a:cubicBezTo>
                  <a:pt x="95" y="56"/>
                  <a:pt x="95" y="56"/>
                  <a:pt x="95" y="56"/>
                </a:cubicBezTo>
                <a:cubicBezTo>
                  <a:pt x="95" y="53"/>
                  <a:pt x="92" y="54"/>
                  <a:pt x="92" y="54"/>
                </a:cubicBezTo>
                <a:cubicBezTo>
                  <a:pt x="91" y="55"/>
                  <a:pt x="90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8" y="55"/>
                  <a:pt x="87" y="55"/>
                  <a:pt x="86" y="55"/>
                </a:cubicBezTo>
                <a:cubicBezTo>
                  <a:pt x="85" y="54"/>
                  <a:pt x="84" y="54"/>
                  <a:pt x="84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3" y="52"/>
                  <a:pt x="83" y="51"/>
                  <a:pt x="82" y="50"/>
                </a:cubicBezTo>
                <a:cubicBezTo>
                  <a:pt x="82" y="48"/>
                  <a:pt x="79" y="47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7" y="49"/>
                  <a:pt x="76" y="50"/>
                  <a:pt x="76" y="50"/>
                </a:cubicBezTo>
                <a:cubicBezTo>
                  <a:pt x="75" y="50"/>
                  <a:pt x="74" y="50"/>
                  <a:pt x="73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71" y="50"/>
                  <a:pt x="70" y="50"/>
                  <a:pt x="70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48"/>
                  <a:pt x="68" y="47"/>
                  <a:pt x="68" y="47"/>
                </a:cubicBezTo>
                <a:cubicBezTo>
                  <a:pt x="68" y="46"/>
                  <a:pt x="68" y="46"/>
                  <a:pt x="68" y="46"/>
                </a:cubicBezTo>
                <a:cubicBezTo>
                  <a:pt x="67" y="44"/>
                  <a:pt x="63" y="45"/>
                  <a:pt x="62" y="47"/>
                </a:cubicBezTo>
                <a:cubicBezTo>
                  <a:pt x="61" y="52"/>
                  <a:pt x="52" y="53"/>
                  <a:pt x="52" y="4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3"/>
                  <a:pt x="47" y="13"/>
                  <a:pt x="47" y="16"/>
                </a:cubicBezTo>
                <a:cubicBezTo>
                  <a:pt x="47" y="33"/>
                  <a:pt x="47" y="50"/>
                  <a:pt x="47" y="67"/>
                </a:cubicBezTo>
                <a:cubicBezTo>
                  <a:pt x="47" y="69"/>
                  <a:pt x="46" y="70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5" y="72"/>
                  <a:pt x="44" y="73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2" y="75"/>
                  <a:pt x="41" y="75"/>
                  <a:pt x="39" y="75"/>
                </a:cubicBezTo>
                <a:cubicBezTo>
                  <a:pt x="38" y="75"/>
                  <a:pt x="37" y="75"/>
                  <a:pt x="36" y="74"/>
                </a:cubicBezTo>
                <a:cubicBezTo>
                  <a:pt x="34" y="74"/>
                  <a:pt x="32" y="72"/>
                  <a:pt x="30" y="72"/>
                </a:cubicBezTo>
                <a:cubicBezTo>
                  <a:pt x="27" y="71"/>
                  <a:pt x="25" y="70"/>
                  <a:pt x="23" y="69"/>
                </a:cubicBezTo>
                <a:cubicBezTo>
                  <a:pt x="22" y="69"/>
                  <a:pt x="20" y="68"/>
                  <a:pt x="19" y="68"/>
                </a:cubicBezTo>
                <a:cubicBezTo>
                  <a:pt x="16" y="68"/>
                  <a:pt x="13" y="71"/>
                  <a:pt x="16" y="73"/>
                </a:cubicBezTo>
                <a:cubicBezTo>
                  <a:pt x="17" y="74"/>
                  <a:pt x="19" y="75"/>
                  <a:pt x="21" y="76"/>
                </a:cubicBezTo>
                <a:cubicBezTo>
                  <a:pt x="28" y="79"/>
                  <a:pt x="33" y="83"/>
                  <a:pt x="39" y="87"/>
                </a:cubicBezTo>
                <a:cubicBezTo>
                  <a:pt x="43" y="91"/>
                  <a:pt x="47" y="95"/>
                  <a:pt x="51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89" y="99"/>
                  <a:pt x="89" y="99"/>
                  <a:pt x="89" y="99"/>
                </a:cubicBezTo>
                <a:close/>
                <a:moveTo>
                  <a:pt x="44" y="105"/>
                </a:moveTo>
                <a:cubicBezTo>
                  <a:pt x="44" y="105"/>
                  <a:pt x="44" y="105"/>
                  <a:pt x="44" y="105"/>
                </a:cubicBezTo>
                <a:cubicBezTo>
                  <a:pt x="40" y="101"/>
                  <a:pt x="37" y="98"/>
                  <a:pt x="33" y="94"/>
                </a:cubicBezTo>
                <a:cubicBezTo>
                  <a:pt x="28" y="90"/>
                  <a:pt x="23" y="87"/>
                  <a:pt x="17" y="85"/>
                </a:cubicBezTo>
                <a:cubicBezTo>
                  <a:pt x="14" y="83"/>
                  <a:pt x="12" y="82"/>
                  <a:pt x="10" y="80"/>
                </a:cubicBezTo>
                <a:cubicBezTo>
                  <a:pt x="0" y="72"/>
                  <a:pt x="8" y="59"/>
                  <a:pt x="19" y="59"/>
                </a:cubicBezTo>
                <a:cubicBezTo>
                  <a:pt x="21" y="59"/>
                  <a:pt x="24" y="59"/>
                  <a:pt x="26" y="60"/>
                </a:cubicBezTo>
                <a:cubicBezTo>
                  <a:pt x="28" y="61"/>
                  <a:pt x="31" y="62"/>
                  <a:pt x="33" y="63"/>
                </a:cubicBezTo>
                <a:cubicBezTo>
                  <a:pt x="35" y="64"/>
                  <a:pt x="36" y="64"/>
                  <a:pt x="37" y="65"/>
                </a:cubicBezTo>
                <a:cubicBezTo>
                  <a:pt x="37" y="49"/>
                  <a:pt x="37" y="32"/>
                  <a:pt x="37" y="16"/>
                </a:cubicBezTo>
                <a:cubicBezTo>
                  <a:pt x="37" y="0"/>
                  <a:pt x="61" y="0"/>
                  <a:pt x="61" y="16"/>
                </a:cubicBezTo>
                <a:cubicBezTo>
                  <a:pt x="61" y="36"/>
                  <a:pt x="61" y="36"/>
                  <a:pt x="61" y="36"/>
                </a:cubicBezTo>
                <a:cubicBezTo>
                  <a:pt x="66" y="35"/>
                  <a:pt x="71" y="36"/>
                  <a:pt x="75" y="40"/>
                </a:cubicBezTo>
                <a:cubicBezTo>
                  <a:pt x="80" y="37"/>
                  <a:pt x="88" y="39"/>
                  <a:pt x="90" y="45"/>
                </a:cubicBezTo>
                <a:cubicBezTo>
                  <a:pt x="98" y="43"/>
                  <a:pt x="104" y="48"/>
                  <a:pt x="104" y="56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4" y="83"/>
                  <a:pt x="103" y="88"/>
                  <a:pt x="102" y="93"/>
                </a:cubicBezTo>
                <a:cubicBezTo>
                  <a:pt x="101" y="96"/>
                  <a:pt x="99" y="99"/>
                  <a:pt x="98" y="102"/>
                </a:cubicBezTo>
                <a:cubicBezTo>
                  <a:pt x="99" y="104"/>
                  <a:pt x="100" y="106"/>
                  <a:pt x="100" y="10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120"/>
                  <a:pt x="99" y="122"/>
                  <a:pt x="97" y="124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6" y="125"/>
                  <a:pt x="93" y="126"/>
                  <a:pt x="91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50" y="126"/>
                  <a:pt x="48" y="125"/>
                  <a:pt x="46" y="124"/>
                </a:cubicBezTo>
                <a:cubicBezTo>
                  <a:pt x="46" y="124"/>
                  <a:pt x="46" y="124"/>
                  <a:pt x="46" y="124"/>
                </a:cubicBezTo>
                <a:cubicBezTo>
                  <a:pt x="45" y="122"/>
                  <a:pt x="44" y="120"/>
                  <a:pt x="44" y="118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07"/>
                  <a:pt x="44" y="106"/>
                  <a:pt x="44" y="105"/>
                </a:cubicBezTo>
                <a:close/>
                <a:moveTo>
                  <a:pt x="53" y="108"/>
                </a:moveTo>
                <a:cubicBezTo>
                  <a:pt x="53" y="108"/>
                  <a:pt x="53" y="108"/>
                  <a:pt x="53" y="108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53" y="108"/>
                  <a:pt x="53" y="108"/>
                  <a:pt x="53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6723063" y="1988164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6723063" y="2718640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723063" y="3480875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355600" y="203262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355600" y="2763103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355600" y="352533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5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85004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相关建议与论文总结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9881" y="1851670"/>
            <a:ext cx="1694258" cy="16289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311714"/>
            <a:ext cx="1127232" cy="116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问题评估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相关对策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成绩与思考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1" name="Freeform 21"/>
          <p:cNvSpPr/>
          <p:nvPr/>
        </p:nvSpPr>
        <p:spPr bwMode="auto">
          <a:xfrm>
            <a:off x="3994150" y="1155263"/>
            <a:ext cx="1601788" cy="1608633"/>
          </a:xfrm>
          <a:custGeom>
            <a:avLst/>
            <a:gdLst>
              <a:gd name="T0" fmla="*/ 378 w 914"/>
              <a:gd name="T1" fmla="*/ 299 h 915"/>
              <a:gd name="T2" fmla="*/ 304 w 914"/>
              <a:gd name="T3" fmla="*/ 270 h 915"/>
              <a:gd name="T4" fmla="*/ 276 w 914"/>
              <a:gd name="T5" fmla="*/ 197 h 915"/>
              <a:gd name="T6" fmla="*/ 276 w 914"/>
              <a:gd name="T7" fmla="*/ 46 h 915"/>
              <a:gd name="T8" fmla="*/ 230 w 914"/>
              <a:gd name="T9" fmla="*/ 0 h 915"/>
              <a:gd name="T10" fmla="*/ 45 w 914"/>
              <a:gd name="T11" fmla="*/ 0 h 915"/>
              <a:gd name="T12" fmla="*/ 0 w 914"/>
              <a:gd name="T13" fmla="*/ 46 h 915"/>
              <a:gd name="T14" fmla="*/ 0 w 914"/>
              <a:gd name="T15" fmla="*/ 231 h 915"/>
              <a:gd name="T16" fmla="*/ 45 w 914"/>
              <a:gd name="T17" fmla="*/ 276 h 915"/>
              <a:gd name="T18" fmla="*/ 196 w 914"/>
              <a:gd name="T19" fmla="*/ 276 h 915"/>
              <a:gd name="T20" fmla="*/ 270 w 914"/>
              <a:gd name="T21" fmla="*/ 305 h 915"/>
              <a:gd name="T22" fmla="*/ 298 w 914"/>
              <a:gd name="T23" fmla="*/ 379 h 915"/>
              <a:gd name="T24" fmla="*/ 298 w 914"/>
              <a:gd name="T25" fmla="*/ 869 h 915"/>
              <a:gd name="T26" fmla="*/ 343 w 914"/>
              <a:gd name="T27" fmla="*/ 915 h 915"/>
              <a:gd name="T28" fmla="*/ 869 w 914"/>
              <a:gd name="T29" fmla="*/ 915 h 915"/>
              <a:gd name="T30" fmla="*/ 914 w 914"/>
              <a:gd name="T31" fmla="*/ 869 h 915"/>
              <a:gd name="T32" fmla="*/ 914 w 914"/>
              <a:gd name="T33" fmla="*/ 344 h 915"/>
              <a:gd name="T34" fmla="*/ 869 w 914"/>
              <a:gd name="T35" fmla="*/ 299 h 915"/>
              <a:gd name="T36" fmla="*/ 378 w 914"/>
              <a:gd name="T37" fmla="*/ 299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378" y="299"/>
                </a:moveTo>
                <a:cubicBezTo>
                  <a:pt x="353" y="299"/>
                  <a:pt x="320" y="286"/>
                  <a:pt x="304" y="270"/>
                </a:cubicBezTo>
                <a:cubicBezTo>
                  <a:pt x="288" y="255"/>
                  <a:pt x="276" y="222"/>
                  <a:pt x="276" y="197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6" y="21"/>
                  <a:pt x="255" y="0"/>
                  <a:pt x="23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6"/>
                  <a:pt x="20" y="276"/>
                  <a:pt x="45" y="276"/>
                </a:cubicBezTo>
                <a:cubicBezTo>
                  <a:pt x="196" y="276"/>
                  <a:pt x="196" y="276"/>
                  <a:pt x="196" y="276"/>
                </a:cubicBezTo>
                <a:cubicBezTo>
                  <a:pt x="221" y="276"/>
                  <a:pt x="254" y="289"/>
                  <a:pt x="270" y="305"/>
                </a:cubicBezTo>
                <a:cubicBezTo>
                  <a:pt x="285" y="320"/>
                  <a:pt x="298" y="354"/>
                  <a:pt x="298" y="379"/>
                </a:cubicBezTo>
                <a:cubicBezTo>
                  <a:pt x="298" y="869"/>
                  <a:pt x="298" y="869"/>
                  <a:pt x="298" y="869"/>
                </a:cubicBezTo>
                <a:cubicBezTo>
                  <a:pt x="298" y="894"/>
                  <a:pt x="318" y="915"/>
                  <a:pt x="343" y="915"/>
                </a:cubicBezTo>
                <a:cubicBezTo>
                  <a:pt x="869" y="915"/>
                  <a:pt x="869" y="915"/>
                  <a:pt x="869" y="915"/>
                </a:cubicBezTo>
                <a:cubicBezTo>
                  <a:pt x="894" y="915"/>
                  <a:pt x="914" y="894"/>
                  <a:pt x="914" y="869"/>
                </a:cubicBezTo>
                <a:cubicBezTo>
                  <a:pt x="914" y="344"/>
                  <a:pt x="914" y="344"/>
                  <a:pt x="914" y="344"/>
                </a:cubicBezTo>
                <a:cubicBezTo>
                  <a:pt x="914" y="319"/>
                  <a:pt x="894" y="299"/>
                  <a:pt x="869" y="299"/>
                </a:cubicBezTo>
                <a:lnTo>
                  <a:pt x="378" y="2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22"/>
          <p:cNvSpPr/>
          <p:nvPr/>
        </p:nvSpPr>
        <p:spPr bwMode="auto">
          <a:xfrm>
            <a:off x="2795589" y="1823806"/>
            <a:ext cx="1603375" cy="1607046"/>
          </a:xfrm>
          <a:custGeom>
            <a:avLst/>
            <a:gdLst>
              <a:gd name="T0" fmla="*/ 298 w 914"/>
              <a:gd name="T1" fmla="*/ 537 h 915"/>
              <a:gd name="T2" fmla="*/ 270 w 914"/>
              <a:gd name="T3" fmla="*/ 610 h 915"/>
              <a:gd name="T4" fmla="*/ 196 w 914"/>
              <a:gd name="T5" fmla="*/ 639 h 915"/>
              <a:gd name="T6" fmla="*/ 45 w 914"/>
              <a:gd name="T7" fmla="*/ 639 h 915"/>
              <a:gd name="T8" fmla="*/ 0 w 914"/>
              <a:gd name="T9" fmla="*/ 684 h 915"/>
              <a:gd name="T10" fmla="*/ 0 w 914"/>
              <a:gd name="T11" fmla="*/ 869 h 915"/>
              <a:gd name="T12" fmla="*/ 45 w 914"/>
              <a:gd name="T13" fmla="*/ 915 h 915"/>
              <a:gd name="T14" fmla="*/ 230 w 914"/>
              <a:gd name="T15" fmla="*/ 915 h 915"/>
              <a:gd name="T16" fmla="*/ 276 w 914"/>
              <a:gd name="T17" fmla="*/ 869 h 915"/>
              <a:gd name="T18" fmla="*/ 276 w 914"/>
              <a:gd name="T19" fmla="*/ 718 h 915"/>
              <a:gd name="T20" fmla="*/ 304 w 914"/>
              <a:gd name="T21" fmla="*/ 645 h 915"/>
              <a:gd name="T22" fmla="*/ 378 w 914"/>
              <a:gd name="T23" fmla="*/ 616 h 915"/>
              <a:gd name="T24" fmla="*/ 869 w 914"/>
              <a:gd name="T25" fmla="*/ 616 h 915"/>
              <a:gd name="T26" fmla="*/ 914 w 914"/>
              <a:gd name="T27" fmla="*/ 571 h 915"/>
              <a:gd name="T28" fmla="*/ 914 w 914"/>
              <a:gd name="T29" fmla="*/ 46 h 915"/>
              <a:gd name="T30" fmla="*/ 869 w 914"/>
              <a:gd name="T31" fmla="*/ 0 h 915"/>
              <a:gd name="T32" fmla="*/ 343 w 914"/>
              <a:gd name="T33" fmla="*/ 0 h 915"/>
              <a:gd name="T34" fmla="*/ 298 w 914"/>
              <a:gd name="T35" fmla="*/ 46 h 915"/>
              <a:gd name="T36" fmla="*/ 298 w 914"/>
              <a:gd name="T37" fmla="*/ 53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298" y="537"/>
                </a:moveTo>
                <a:cubicBezTo>
                  <a:pt x="298" y="561"/>
                  <a:pt x="285" y="595"/>
                  <a:pt x="270" y="610"/>
                </a:cubicBezTo>
                <a:cubicBezTo>
                  <a:pt x="254" y="626"/>
                  <a:pt x="221" y="639"/>
                  <a:pt x="196" y="639"/>
                </a:cubicBezTo>
                <a:cubicBezTo>
                  <a:pt x="45" y="639"/>
                  <a:pt x="45" y="639"/>
                  <a:pt x="45" y="639"/>
                </a:cubicBezTo>
                <a:cubicBezTo>
                  <a:pt x="20" y="639"/>
                  <a:pt x="0" y="659"/>
                  <a:pt x="0" y="68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0" y="915"/>
                  <a:pt x="45" y="915"/>
                </a:cubicBezTo>
                <a:cubicBezTo>
                  <a:pt x="230" y="915"/>
                  <a:pt x="230" y="915"/>
                  <a:pt x="230" y="915"/>
                </a:cubicBezTo>
                <a:cubicBezTo>
                  <a:pt x="255" y="915"/>
                  <a:pt x="276" y="894"/>
                  <a:pt x="276" y="869"/>
                </a:cubicBezTo>
                <a:cubicBezTo>
                  <a:pt x="276" y="718"/>
                  <a:pt x="276" y="718"/>
                  <a:pt x="276" y="718"/>
                </a:cubicBezTo>
                <a:cubicBezTo>
                  <a:pt x="276" y="693"/>
                  <a:pt x="288" y="660"/>
                  <a:pt x="304" y="645"/>
                </a:cubicBezTo>
                <a:cubicBezTo>
                  <a:pt x="320" y="629"/>
                  <a:pt x="353" y="616"/>
                  <a:pt x="378" y="616"/>
                </a:cubicBezTo>
                <a:cubicBezTo>
                  <a:pt x="869" y="616"/>
                  <a:pt x="869" y="616"/>
                  <a:pt x="869" y="616"/>
                </a:cubicBezTo>
                <a:cubicBezTo>
                  <a:pt x="894" y="616"/>
                  <a:pt x="914" y="596"/>
                  <a:pt x="914" y="571"/>
                </a:cubicBezTo>
                <a:cubicBezTo>
                  <a:pt x="914" y="46"/>
                  <a:pt x="914" y="46"/>
                  <a:pt x="914" y="46"/>
                </a:cubicBezTo>
                <a:cubicBezTo>
                  <a:pt x="914" y="21"/>
                  <a:pt x="894" y="0"/>
                  <a:pt x="86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18" y="0"/>
                  <a:pt x="298" y="21"/>
                  <a:pt x="298" y="46"/>
                </a:cubicBezTo>
                <a:lnTo>
                  <a:pt x="298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3" name="Freeform 23"/>
          <p:cNvSpPr/>
          <p:nvPr/>
        </p:nvSpPr>
        <p:spPr bwMode="auto">
          <a:xfrm>
            <a:off x="3459164" y="3005270"/>
            <a:ext cx="1603375" cy="1607046"/>
          </a:xfrm>
          <a:custGeom>
            <a:avLst/>
            <a:gdLst>
              <a:gd name="T0" fmla="*/ 537 w 915"/>
              <a:gd name="T1" fmla="*/ 616 h 914"/>
              <a:gd name="T2" fmla="*/ 610 w 915"/>
              <a:gd name="T3" fmla="*/ 644 h 914"/>
              <a:gd name="T4" fmla="*/ 639 w 915"/>
              <a:gd name="T5" fmla="*/ 718 h 914"/>
              <a:gd name="T6" fmla="*/ 639 w 915"/>
              <a:gd name="T7" fmla="*/ 869 h 914"/>
              <a:gd name="T8" fmla="*/ 684 w 915"/>
              <a:gd name="T9" fmla="*/ 914 h 914"/>
              <a:gd name="T10" fmla="*/ 869 w 915"/>
              <a:gd name="T11" fmla="*/ 914 h 914"/>
              <a:gd name="T12" fmla="*/ 915 w 915"/>
              <a:gd name="T13" fmla="*/ 869 h 914"/>
              <a:gd name="T14" fmla="*/ 915 w 915"/>
              <a:gd name="T15" fmla="*/ 684 h 914"/>
              <a:gd name="T16" fmla="*/ 869 w 915"/>
              <a:gd name="T17" fmla="*/ 638 h 914"/>
              <a:gd name="T18" fmla="*/ 718 w 915"/>
              <a:gd name="T19" fmla="*/ 638 h 914"/>
              <a:gd name="T20" fmla="*/ 645 w 915"/>
              <a:gd name="T21" fmla="*/ 610 h 914"/>
              <a:gd name="T22" fmla="*/ 616 w 915"/>
              <a:gd name="T23" fmla="*/ 536 h 914"/>
              <a:gd name="T24" fmla="*/ 616 w 915"/>
              <a:gd name="T25" fmla="*/ 45 h 914"/>
              <a:gd name="T26" fmla="*/ 571 w 915"/>
              <a:gd name="T27" fmla="*/ 0 h 914"/>
              <a:gd name="T28" fmla="*/ 46 w 915"/>
              <a:gd name="T29" fmla="*/ 0 h 914"/>
              <a:gd name="T30" fmla="*/ 0 w 915"/>
              <a:gd name="T31" fmla="*/ 45 h 914"/>
              <a:gd name="T32" fmla="*/ 0 w 915"/>
              <a:gd name="T33" fmla="*/ 571 h 914"/>
              <a:gd name="T34" fmla="*/ 46 w 915"/>
              <a:gd name="T35" fmla="*/ 616 h 914"/>
              <a:gd name="T36" fmla="*/ 537 w 915"/>
              <a:gd name="T37" fmla="*/ 61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537" y="616"/>
                </a:moveTo>
                <a:cubicBezTo>
                  <a:pt x="562" y="616"/>
                  <a:pt x="595" y="629"/>
                  <a:pt x="610" y="644"/>
                </a:cubicBezTo>
                <a:cubicBezTo>
                  <a:pt x="626" y="660"/>
                  <a:pt x="639" y="693"/>
                  <a:pt x="639" y="718"/>
                </a:cubicBezTo>
                <a:cubicBezTo>
                  <a:pt x="639" y="869"/>
                  <a:pt x="639" y="869"/>
                  <a:pt x="639" y="869"/>
                </a:cubicBezTo>
                <a:cubicBezTo>
                  <a:pt x="639" y="894"/>
                  <a:pt x="659" y="914"/>
                  <a:pt x="684" y="914"/>
                </a:cubicBezTo>
                <a:cubicBezTo>
                  <a:pt x="869" y="914"/>
                  <a:pt x="869" y="914"/>
                  <a:pt x="869" y="914"/>
                </a:cubicBezTo>
                <a:cubicBezTo>
                  <a:pt x="894" y="914"/>
                  <a:pt x="915" y="894"/>
                  <a:pt x="915" y="869"/>
                </a:cubicBezTo>
                <a:cubicBezTo>
                  <a:pt x="915" y="684"/>
                  <a:pt x="915" y="684"/>
                  <a:pt x="915" y="684"/>
                </a:cubicBezTo>
                <a:cubicBezTo>
                  <a:pt x="915" y="659"/>
                  <a:pt x="894" y="638"/>
                  <a:pt x="869" y="638"/>
                </a:cubicBezTo>
                <a:cubicBezTo>
                  <a:pt x="718" y="638"/>
                  <a:pt x="718" y="638"/>
                  <a:pt x="718" y="638"/>
                </a:cubicBezTo>
                <a:cubicBezTo>
                  <a:pt x="693" y="638"/>
                  <a:pt x="660" y="625"/>
                  <a:pt x="645" y="610"/>
                </a:cubicBezTo>
                <a:cubicBezTo>
                  <a:pt x="629" y="594"/>
                  <a:pt x="616" y="561"/>
                  <a:pt x="616" y="536"/>
                </a:cubicBezTo>
                <a:cubicBezTo>
                  <a:pt x="616" y="45"/>
                  <a:pt x="616" y="45"/>
                  <a:pt x="616" y="45"/>
                </a:cubicBezTo>
                <a:cubicBezTo>
                  <a:pt x="616" y="20"/>
                  <a:pt x="596" y="0"/>
                  <a:pt x="57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5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96"/>
                  <a:pt x="21" y="616"/>
                  <a:pt x="46" y="616"/>
                </a:cubicBezTo>
                <a:lnTo>
                  <a:pt x="537" y="6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4" name="Freeform 24"/>
          <p:cNvSpPr/>
          <p:nvPr/>
        </p:nvSpPr>
        <p:spPr bwMode="auto">
          <a:xfrm>
            <a:off x="4656138" y="2338315"/>
            <a:ext cx="1604962" cy="1605458"/>
          </a:xfrm>
          <a:custGeom>
            <a:avLst/>
            <a:gdLst>
              <a:gd name="T0" fmla="*/ 616 w 915"/>
              <a:gd name="T1" fmla="*/ 378 h 914"/>
              <a:gd name="T2" fmla="*/ 645 w 915"/>
              <a:gd name="T3" fmla="*/ 304 h 914"/>
              <a:gd name="T4" fmla="*/ 718 w 915"/>
              <a:gd name="T5" fmla="*/ 276 h 914"/>
              <a:gd name="T6" fmla="*/ 869 w 915"/>
              <a:gd name="T7" fmla="*/ 276 h 914"/>
              <a:gd name="T8" fmla="*/ 915 w 915"/>
              <a:gd name="T9" fmla="*/ 231 h 914"/>
              <a:gd name="T10" fmla="*/ 915 w 915"/>
              <a:gd name="T11" fmla="*/ 45 h 914"/>
              <a:gd name="T12" fmla="*/ 869 w 915"/>
              <a:gd name="T13" fmla="*/ 0 h 914"/>
              <a:gd name="T14" fmla="*/ 684 w 915"/>
              <a:gd name="T15" fmla="*/ 0 h 914"/>
              <a:gd name="T16" fmla="*/ 639 w 915"/>
              <a:gd name="T17" fmla="*/ 45 h 914"/>
              <a:gd name="T18" fmla="*/ 639 w 915"/>
              <a:gd name="T19" fmla="*/ 196 h 914"/>
              <a:gd name="T20" fmla="*/ 610 w 915"/>
              <a:gd name="T21" fmla="*/ 270 h 914"/>
              <a:gd name="T22" fmla="*/ 537 w 915"/>
              <a:gd name="T23" fmla="*/ 298 h 914"/>
              <a:gd name="T24" fmla="*/ 46 w 915"/>
              <a:gd name="T25" fmla="*/ 298 h 914"/>
              <a:gd name="T26" fmla="*/ 0 w 915"/>
              <a:gd name="T27" fmla="*/ 344 h 914"/>
              <a:gd name="T28" fmla="*/ 0 w 915"/>
              <a:gd name="T29" fmla="*/ 869 h 914"/>
              <a:gd name="T30" fmla="*/ 46 w 915"/>
              <a:gd name="T31" fmla="*/ 914 h 914"/>
              <a:gd name="T32" fmla="*/ 571 w 915"/>
              <a:gd name="T33" fmla="*/ 914 h 914"/>
              <a:gd name="T34" fmla="*/ 616 w 915"/>
              <a:gd name="T35" fmla="*/ 869 h 914"/>
              <a:gd name="T36" fmla="*/ 616 w 915"/>
              <a:gd name="T37" fmla="*/ 378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616" y="378"/>
                </a:moveTo>
                <a:cubicBezTo>
                  <a:pt x="616" y="353"/>
                  <a:pt x="629" y="320"/>
                  <a:pt x="645" y="304"/>
                </a:cubicBezTo>
                <a:cubicBezTo>
                  <a:pt x="660" y="289"/>
                  <a:pt x="693" y="276"/>
                  <a:pt x="718" y="276"/>
                </a:cubicBezTo>
                <a:cubicBezTo>
                  <a:pt x="869" y="276"/>
                  <a:pt x="869" y="276"/>
                  <a:pt x="869" y="276"/>
                </a:cubicBezTo>
                <a:cubicBezTo>
                  <a:pt x="894" y="276"/>
                  <a:pt x="915" y="256"/>
                  <a:pt x="915" y="231"/>
                </a:cubicBezTo>
                <a:cubicBezTo>
                  <a:pt x="915" y="45"/>
                  <a:pt x="915" y="45"/>
                  <a:pt x="915" y="45"/>
                </a:cubicBezTo>
                <a:cubicBezTo>
                  <a:pt x="915" y="21"/>
                  <a:pt x="894" y="0"/>
                  <a:pt x="86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59" y="0"/>
                  <a:pt x="639" y="21"/>
                  <a:pt x="639" y="45"/>
                </a:cubicBezTo>
                <a:cubicBezTo>
                  <a:pt x="639" y="196"/>
                  <a:pt x="639" y="196"/>
                  <a:pt x="639" y="196"/>
                </a:cubicBezTo>
                <a:cubicBezTo>
                  <a:pt x="639" y="221"/>
                  <a:pt x="626" y="254"/>
                  <a:pt x="610" y="270"/>
                </a:cubicBezTo>
                <a:cubicBezTo>
                  <a:pt x="595" y="286"/>
                  <a:pt x="562" y="298"/>
                  <a:pt x="537" y="298"/>
                </a:cubicBezTo>
                <a:cubicBezTo>
                  <a:pt x="46" y="298"/>
                  <a:pt x="46" y="298"/>
                  <a:pt x="46" y="298"/>
                </a:cubicBezTo>
                <a:cubicBezTo>
                  <a:pt x="21" y="298"/>
                  <a:pt x="0" y="319"/>
                  <a:pt x="0" y="34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1" y="914"/>
                  <a:pt x="46" y="914"/>
                </a:cubicBezTo>
                <a:cubicBezTo>
                  <a:pt x="571" y="914"/>
                  <a:pt x="571" y="914"/>
                  <a:pt x="571" y="914"/>
                </a:cubicBezTo>
                <a:cubicBezTo>
                  <a:pt x="596" y="914"/>
                  <a:pt x="616" y="894"/>
                  <a:pt x="616" y="869"/>
                </a:cubicBezTo>
                <a:lnTo>
                  <a:pt x="616" y="3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5" name="Freeform 25"/>
          <p:cNvSpPr>
            <a:spLocks noEditPoints="1"/>
          </p:cNvSpPr>
          <p:nvPr/>
        </p:nvSpPr>
        <p:spPr bwMode="auto">
          <a:xfrm>
            <a:off x="4119564" y="1264834"/>
            <a:ext cx="230187" cy="258843"/>
          </a:xfrm>
          <a:custGeom>
            <a:avLst/>
            <a:gdLst>
              <a:gd name="T0" fmla="*/ 28 w 131"/>
              <a:gd name="T1" fmla="*/ 16 h 147"/>
              <a:gd name="T2" fmla="*/ 103 w 131"/>
              <a:gd name="T3" fmla="*/ 16 h 147"/>
              <a:gd name="T4" fmla="*/ 118 w 131"/>
              <a:gd name="T5" fmla="*/ 61 h 147"/>
              <a:gd name="T6" fmla="*/ 127 w 131"/>
              <a:gd name="T7" fmla="*/ 65 h 147"/>
              <a:gd name="T8" fmla="*/ 131 w 131"/>
              <a:gd name="T9" fmla="*/ 74 h 147"/>
              <a:gd name="T10" fmla="*/ 130 w 131"/>
              <a:gd name="T11" fmla="*/ 101 h 147"/>
              <a:gd name="T12" fmla="*/ 123 w 131"/>
              <a:gd name="T13" fmla="*/ 108 h 147"/>
              <a:gd name="T14" fmla="*/ 116 w 131"/>
              <a:gd name="T15" fmla="*/ 109 h 147"/>
              <a:gd name="T16" fmla="*/ 65 w 131"/>
              <a:gd name="T17" fmla="*/ 147 h 147"/>
              <a:gd name="T18" fmla="*/ 76 w 131"/>
              <a:gd name="T19" fmla="*/ 132 h 147"/>
              <a:gd name="T20" fmla="*/ 107 w 131"/>
              <a:gd name="T21" fmla="*/ 109 h 147"/>
              <a:gd name="T22" fmla="*/ 98 w 131"/>
              <a:gd name="T23" fmla="*/ 105 h 147"/>
              <a:gd name="T24" fmla="*/ 95 w 131"/>
              <a:gd name="T25" fmla="*/ 74 h 147"/>
              <a:gd name="T26" fmla="*/ 96 w 131"/>
              <a:gd name="T27" fmla="*/ 69 h 147"/>
              <a:gd name="T28" fmla="*/ 107 w 131"/>
              <a:gd name="T29" fmla="*/ 56 h 147"/>
              <a:gd name="T30" fmla="*/ 35 w 131"/>
              <a:gd name="T31" fmla="*/ 38 h 147"/>
              <a:gd name="T32" fmla="*/ 28 w 131"/>
              <a:gd name="T33" fmla="*/ 62 h 147"/>
              <a:gd name="T34" fmla="*/ 35 w 131"/>
              <a:gd name="T35" fmla="*/ 69 h 147"/>
              <a:gd name="T36" fmla="*/ 36 w 131"/>
              <a:gd name="T37" fmla="*/ 96 h 147"/>
              <a:gd name="T38" fmla="*/ 32 w 131"/>
              <a:gd name="T39" fmla="*/ 105 h 147"/>
              <a:gd name="T40" fmla="*/ 24 w 131"/>
              <a:gd name="T41" fmla="*/ 109 h 147"/>
              <a:gd name="T42" fmla="*/ 8 w 131"/>
              <a:gd name="T43" fmla="*/ 108 h 147"/>
              <a:gd name="T44" fmla="*/ 0 w 131"/>
              <a:gd name="T45" fmla="*/ 96 h 147"/>
              <a:gd name="T46" fmla="*/ 1 w 131"/>
              <a:gd name="T47" fmla="*/ 69 h 147"/>
              <a:gd name="T48" fmla="*/ 13 w 131"/>
              <a:gd name="T49" fmla="*/ 61 h 147"/>
              <a:gd name="T50" fmla="*/ 61 w 131"/>
              <a:gd name="T51" fmla="*/ 135 h 147"/>
              <a:gd name="T52" fmla="*/ 65 w 131"/>
              <a:gd name="T53" fmla="*/ 131 h 147"/>
              <a:gd name="T54" fmla="*/ 13 w 131"/>
              <a:gd name="T55" fmla="*/ 73 h 147"/>
              <a:gd name="T56" fmla="*/ 12 w 131"/>
              <a:gd name="T57" fmla="*/ 74 h 147"/>
              <a:gd name="T58" fmla="*/ 12 w 131"/>
              <a:gd name="T59" fmla="*/ 97 h 147"/>
              <a:gd name="T60" fmla="*/ 18 w 131"/>
              <a:gd name="T61" fmla="*/ 97 h 147"/>
              <a:gd name="T62" fmla="*/ 24 w 131"/>
              <a:gd name="T63" fmla="*/ 97 h 147"/>
              <a:gd name="T64" fmla="*/ 25 w 131"/>
              <a:gd name="T65" fmla="*/ 96 h 147"/>
              <a:gd name="T66" fmla="*/ 25 w 131"/>
              <a:gd name="T67" fmla="*/ 74 h 147"/>
              <a:gd name="T68" fmla="*/ 24 w 131"/>
              <a:gd name="T69" fmla="*/ 73 h 147"/>
              <a:gd name="T70" fmla="*/ 18 w 131"/>
              <a:gd name="T71" fmla="*/ 73 h 147"/>
              <a:gd name="T72" fmla="*/ 107 w 131"/>
              <a:gd name="T73" fmla="*/ 73 h 147"/>
              <a:gd name="T74" fmla="*/ 106 w 131"/>
              <a:gd name="T75" fmla="*/ 74 h 147"/>
              <a:gd name="T76" fmla="*/ 106 w 131"/>
              <a:gd name="T77" fmla="*/ 97 h 147"/>
              <a:gd name="T78" fmla="*/ 113 w 131"/>
              <a:gd name="T79" fmla="*/ 97 h 147"/>
              <a:gd name="T80" fmla="*/ 118 w 131"/>
              <a:gd name="T81" fmla="*/ 97 h 147"/>
              <a:gd name="T82" fmla="*/ 119 w 131"/>
              <a:gd name="T83" fmla="*/ 96 h 147"/>
              <a:gd name="T84" fmla="*/ 119 w 131"/>
              <a:gd name="T85" fmla="*/ 74 h 147"/>
              <a:gd name="T86" fmla="*/ 118 w 131"/>
              <a:gd name="T87" fmla="*/ 73 h 147"/>
              <a:gd name="T88" fmla="*/ 113 w 131"/>
              <a:gd name="T89" fmla="*/ 73 h 147"/>
              <a:gd name="T90" fmla="*/ 95 w 131"/>
              <a:gd name="T91" fmla="*/ 24 h 147"/>
              <a:gd name="T92" fmla="*/ 36 w 131"/>
              <a:gd name="T93" fmla="*/ 24 h 147"/>
              <a:gd name="T94" fmla="*/ 65 w 131"/>
              <a:gd name="T95" fmla="*/ 19 h 147"/>
              <a:gd name="T96" fmla="*/ 103 w 131"/>
              <a:gd name="T97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47">
                <a:moveTo>
                  <a:pt x="13" y="61"/>
                </a:moveTo>
                <a:cubicBezTo>
                  <a:pt x="13" y="53"/>
                  <a:pt x="13" y="53"/>
                  <a:pt x="13" y="53"/>
                </a:cubicBezTo>
                <a:cubicBezTo>
                  <a:pt x="13" y="38"/>
                  <a:pt x="19" y="25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38" y="6"/>
                  <a:pt x="51" y="0"/>
                  <a:pt x="65" y="0"/>
                </a:cubicBezTo>
                <a:cubicBezTo>
                  <a:pt x="80" y="0"/>
                  <a:pt x="93" y="6"/>
                  <a:pt x="103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2" y="25"/>
                  <a:pt x="118" y="38"/>
                  <a:pt x="118" y="5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20" y="61"/>
                  <a:pt x="121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3"/>
                  <a:pt x="126" y="64"/>
                  <a:pt x="127" y="65"/>
                </a:cubicBezTo>
                <a:cubicBezTo>
                  <a:pt x="128" y="66"/>
                  <a:pt x="129" y="67"/>
                  <a:pt x="130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1"/>
                  <a:pt x="131" y="72"/>
                  <a:pt x="131" y="74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1" y="98"/>
                  <a:pt x="130" y="99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9" y="103"/>
                  <a:pt x="128" y="104"/>
                  <a:pt x="127" y="105"/>
                </a:cubicBezTo>
                <a:cubicBezTo>
                  <a:pt x="126" y="106"/>
                  <a:pt x="124" y="107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1" y="108"/>
                  <a:pt x="120" y="109"/>
                  <a:pt x="118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5" y="116"/>
                  <a:pt x="111" y="122"/>
                  <a:pt x="104" y="128"/>
                </a:cubicBezTo>
                <a:cubicBezTo>
                  <a:pt x="97" y="133"/>
                  <a:pt x="87" y="137"/>
                  <a:pt x="76" y="138"/>
                </a:cubicBezTo>
                <a:cubicBezTo>
                  <a:pt x="75" y="143"/>
                  <a:pt x="70" y="147"/>
                  <a:pt x="65" y="147"/>
                </a:cubicBezTo>
                <a:cubicBezTo>
                  <a:pt x="59" y="147"/>
                  <a:pt x="54" y="142"/>
                  <a:pt x="54" y="135"/>
                </a:cubicBezTo>
                <a:cubicBezTo>
                  <a:pt x="54" y="129"/>
                  <a:pt x="59" y="124"/>
                  <a:pt x="65" y="124"/>
                </a:cubicBezTo>
                <a:cubicBezTo>
                  <a:pt x="70" y="124"/>
                  <a:pt x="74" y="127"/>
                  <a:pt x="76" y="132"/>
                </a:cubicBezTo>
                <a:cubicBezTo>
                  <a:pt x="85" y="130"/>
                  <a:pt x="94" y="127"/>
                  <a:pt x="100" y="122"/>
                </a:cubicBezTo>
                <a:cubicBezTo>
                  <a:pt x="105" y="118"/>
                  <a:pt x="108" y="114"/>
                  <a:pt x="109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6" y="109"/>
                  <a:pt x="104" y="108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1" y="107"/>
                  <a:pt x="100" y="106"/>
                  <a:pt x="98" y="105"/>
                </a:cubicBezTo>
                <a:cubicBezTo>
                  <a:pt x="96" y="103"/>
                  <a:pt x="95" y="100"/>
                  <a:pt x="95" y="96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2"/>
                  <a:pt x="95" y="71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7"/>
                  <a:pt x="97" y="66"/>
                  <a:pt x="98" y="65"/>
                </a:cubicBezTo>
                <a:cubicBezTo>
                  <a:pt x="101" y="63"/>
                  <a:pt x="104" y="61"/>
                  <a:pt x="107" y="61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5" y="49"/>
                  <a:pt x="101" y="43"/>
                  <a:pt x="96" y="38"/>
                </a:cubicBezTo>
                <a:cubicBezTo>
                  <a:pt x="89" y="30"/>
                  <a:pt x="78" y="26"/>
                  <a:pt x="65" y="26"/>
                </a:cubicBezTo>
                <a:cubicBezTo>
                  <a:pt x="53" y="26"/>
                  <a:pt x="42" y="30"/>
                  <a:pt x="35" y="38"/>
                </a:cubicBezTo>
                <a:cubicBezTo>
                  <a:pt x="30" y="43"/>
                  <a:pt x="26" y="49"/>
                  <a:pt x="24" y="56"/>
                </a:cubicBezTo>
                <a:cubicBezTo>
                  <a:pt x="24" y="61"/>
                  <a:pt x="24" y="61"/>
                  <a:pt x="24" y="61"/>
                </a:cubicBezTo>
                <a:cubicBezTo>
                  <a:pt x="25" y="61"/>
                  <a:pt x="27" y="62"/>
                  <a:pt x="28" y="62"/>
                </a:cubicBezTo>
                <a:cubicBezTo>
                  <a:pt x="30" y="63"/>
                  <a:pt x="31" y="64"/>
                  <a:pt x="32" y="65"/>
                </a:cubicBezTo>
                <a:cubicBezTo>
                  <a:pt x="34" y="66"/>
                  <a:pt x="35" y="67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6" y="71"/>
                  <a:pt x="36" y="72"/>
                  <a:pt x="36" y="74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8"/>
                  <a:pt x="36" y="99"/>
                  <a:pt x="35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103"/>
                  <a:pt x="34" y="104"/>
                  <a:pt x="32" y="105"/>
                </a:cubicBezTo>
                <a:cubicBezTo>
                  <a:pt x="31" y="106"/>
                  <a:pt x="30" y="107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5" y="109"/>
                  <a:pt x="24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1" y="109"/>
                  <a:pt x="10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7" y="107"/>
                  <a:pt x="5" y="106"/>
                  <a:pt x="4" y="105"/>
                </a:cubicBezTo>
                <a:cubicBezTo>
                  <a:pt x="2" y="103"/>
                  <a:pt x="0" y="100"/>
                  <a:pt x="0" y="9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1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2" y="67"/>
                  <a:pt x="3" y="66"/>
                  <a:pt x="4" y="65"/>
                </a:cubicBezTo>
                <a:cubicBezTo>
                  <a:pt x="6" y="63"/>
                  <a:pt x="9" y="61"/>
                  <a:pt x="13" y="61"/>
                </a:cubicBezTo>
                <a:close/>
                <a:moveTo>
                  <a:pt x="65" y="131"/>
                </a:moveTo>
                <a:cubicBezTo>
                  <a:pt x="65" y="131"/>
                  <a:pt x="65" y="131"/>
                  <a:pt x="65" y="131"/>
                </a:cubicBezTo>
                <a:cubicBezTo>
                  <a:pt x="63" y="131"/>
                  <a:pt x="61" y="133"/>
                  <a:pt x="61" y="135"/>
                </a:cubicBezTo>
                <a:cubicBezTo>
                  <a:pt x="61" y="138"/>
                  <a:pt x="63" y="140"/>
                  <a:pt x="65" y="140"/>
                </a:cubicBezTo>
                <a:cubicBezTo>
                  <a:pt x="68" y="140"/>
                  <a:pt x="70" y="138"/>
                  <a:pt x="70" y="135"/>
                </a:cubicBezTo>
                <a:cubicBezTo>
                  <a:pt x="70" y="133"/>
                  <a:pt x="68" y="131"/>
                  <a:pt x="65" y="131"/>
                </a:cubicBezTo>
                <a:close/>
                <a:moveTo>
                  <a:pt x="18" y="73"/>
                </a:move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2" y="73"/>
                  <a:pt x="12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96"/>
                  <a:pt x="12" y="97"/>
                  <a:pt x="12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6"/>
                  <a:pt x="25" y="96"/>
                  <a:pt x="25" y="96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18" y="73"/>
                  <a:pt x="18" y="73"/>
                  <a:pt x="18" y="73"/>
                </a:cubicBezTo>
                <a:close/>
                <a:moveTo>
                  <a:pt x="113" y="73"/>
                </a:moveTo>
                <a:cubicBezTo>
                  <a:pt x="113" y="73"/>
                  <a:pt x="113" y="73"/>
                  <a:pt x="113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3" y="73"/>
                  <a:pt x="113" y="73"/>
                  <a:pt x="113" y="73"/>
                </a:cubicBezTo>
                <a:close/>
                <a:moveTo>
                  <a:pt x="103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1" y="31"/>
                  <a:pt x="98" y="27"/>
                  <a:pt x="95" y="24"/>
                </a:cubicBezTo>
                <a:cubicBezTo>
                  <a:pt x="95" y="24"/>
                  <a:pt x="95" y="24"/>
                  <a:pt x="95" y="24"/>
                </a:cubicBezTo>
                <a:cubicBezTo>
                  <a:pt x="87" y="16"/>
                  <a:pt x="77" y="11"/>
                  <a:pt x="65" y="11"/>
                </a:cubicBezTo>
                <a:cubicBezTo>
                  <a:pt x="54" y="11"/>
                  <a:pt x="44" y="16"/>
                  <a:pt x="36" y="24"/>
                </a:cubicBezTo>
                <a:cubicBezTo>
                  <a:pt x="33" y="27"/>
                  <a:pt x="30" y="31"/>
                  <a:pt x="27" y="36"/>
                </a:cubicBezTo>
                <a:cubicBezTo>
                  <a:pt x="28" y="35"/>
                  <a:pt x="29" y="34"/>
                  <a:pt x="30" y="34"/>
                </a:cubicBezTo>
                <a:cubicBezTo>
                  <a:pt x="39" y="25"/>
                  <a:pt x="52" y="19"/>
                  <a:pt x="65" y="19"/>
                </a:cubicBezTo>
                <a:cubicBezTo>
                  <a:pt x="79" y="19"/>
                  <a:pt x="92" y="25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2" y="34"/>
                  <a:pt x="103" y="35"/>
                  <a:pt x="10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6" name="Freeform 26"/>
          <p:cNvSpPr>
            <a:spLocks noEditPoints="1"/>
          </p:cNvSpPr>
          <p:nvPr/>
        </p:nvSpPr>
        <p:spPr bwMode="auto">
          <a:xfrm>
            <a:off x="4702175" y="4242315"/>
            <a:ext cx="242888" cy="254078"/>
          </a:xfrm>
          <a:custGeom>
            <a:avLst/>
            <a:gdLst>
              <a:gd name="T0" fmla="*/ 4 w 139"/>
              <a:gd name="T1" fmla="*/ 139 h 145"/>
              <a:gd name="T2" fmla="*/ 56 w 139"/>
              <a:gd name="T3" fmla="*/ 133 h 145"/>
              <a:gd name="T4" fmla="*/ 24 w 139"/>
              <a:gd name="T5" fmla="*/ 117 h 145"/>
              <a:gd name="T6" fmla="*/ 20 w 139"/>
              <a:gd name="T7" fmla="*/ 115 h 145"/>
              <a:gd name="T8" fmla="*/ 2 w 139"/>
              <a:gd name="T9" fmla="*/ 89 h 145"/>
              <a:gd name="T10" fmla="*/ 24 w 139"/>
              <a:gd name="T11" fmla="*/ 70 h 145"/>
              <a:gd name="T12" fmla="*/ 56 w 139"/>
              <a:gd name="T13" fmla="*/ 58 h 145"/>
              <a:gd name="T14" fmla="*/ 19 w 139"/>
              <a:gd name="T15" fmla="*/ 53 h 145"/>
              <a:gd name="T16" fmla="*/ 19 w 139"/>
              <a:gd name="T17" fmla="*/ 18 h 145"/>
              <a:gd name="T18" fmla="*/ 25 w 139"/>
              <a:gd name="T19" fmla="*/ 12 h 145"/>
              <a:gd name="T20" fmla="*/ 56 w 139"/>
              <a:gd name="T21" fmla="*/ 3 h 145"/>
              <a:gd name="T22" fmla="*/ 60 w 139"/>
              <a:gd name="T23" fmla="*/ 0 h 145"/>
              <a:gd name="T24" fmla="*/ 82 w 139"/>
              <a:gd name="T25" fmla="*/ 3 h 145"/>
              <a:gd name="T26" fmla="*/ 82 w 139"/>
              <a:gd name="T27" fmla="*/ 12 h 145"/>
              <a:gd name="T28" fmla="*/ 119 w 139"/>
              <a:gd name="T29" fmla="*/ 14 h 145"/>
              <a:gd name="T30" fmla="*/ 136 w 139"/>
              <a:gd name="T31" fmla="*/ 39 h 145"/>
              <a:gd name="T32" fmla="*/ 119 w 139"/>
              <a:gd name="T33" fmla="*/ 57 h 145"/>
              <a:gd name="T34" fmla="*/ 115 w 139"/>
              <a:gd name="T35" fmla="*/ 58 h 145"/>
              <a:gd name="T36" fmla="*/ 82 w 139"/>
              <a:gd name="T37" fmla="*/ 70 h 145"/>
              <a:gd name="T38" fmla="*/ 114 w 139"/>
              <a:gd name="T39" fmla="*/ 70 h 145"/>
              <a:gd name="T40" fmla="*/ 120 w 139"/>
              <a:gd name="T41" fmla="*/ 111 h 145"/>
              <a:gd name="T42" fmla="*/ 114 w 139"/>
              <a:gd name="T43" fmla="*/ 117 h 145"/>
              <a:gd name="T44" fmla="*/ 82 w 139"/>
              <a:gd name="T45" fmla="*/ 133 h 145"/>
              <a:gd name="T46" fmla="*/ 135 w 139"/>
              <a:gd name="T47" fmla="*/ 139 h 145"/>
              <a:gd name="T48" fmla="*/ 10 w 139"/>
              <a:gd name="T49" fmla="*/ 145 h 145"/>
              <a:gd name="T50" fmla="*/ 63 w 139"/>
              <a:gd name="T51" fmla="*/ 133 h 145"/>
              <a:gd name="T52" fmla="*/ 76 w 139"/>
              <a:gd name="T53" fmla="*/ 117 h 145"/>
              <a:gd name="T54" fmla="*/ 63 w 139"/>
              <a:gd name="T55" fmla="*/ 133 h 145"/>
              <a:gd name="T56" fmla="*/ 76 w 139"/>
              <a:gd name="T57" fmla="*/ 6 h 145"/>
              <a:gd name="T58" fmla="*/ 63 w 139"/>
              <a:gd name="T59" fmla="*/ 12 h 145"/>
              <a:gd name="T60" fmla="*/ 76 w 139"/>
              <a:gd name="T61" fmla="*/ 6 h 145"/>
              <a:gd name="T62" fmla="*/ 76 w 139"/>
              <a:gd name="T63" fmla="*/ 70 h 145"/>
              <a:gd name="T64" fmla="*/ 63 w 139"/>
              <a:gd name="T65" fmla="*/ 58 h 145"/>
              <a:gd name="T66" fmla="*/ 76 w 139"/>
              <a:gd name="T67" fmla="*/ 70 h 145"/>
              <a:gd name="T68" fmla="*/ 113 w 139"/>
              <a:gd name="T69" fmla="*/ 23 h 145"/>
              <a:gd name="T70" fmla="*/ 30 w 139"/>
              <a:gd name="T71" fmla="*/ 47 h 145"/>
              <a:gd name="T72" fmla="*/ 125 w 139"/>
              <a:gd name="T73" fmla="*/ 35 h 145"/>
              <a:gd name="T74" fmla="*/ 109 w 139"/>
              <a:gd name="T75" fmla="*/ 81 h 145"/>
              <a:gd name="T76" fmla="*/ 26 w 139"/>
              <a:gd name="T77" fmla="*/ 81 h 145"/>
              <a:gd name="T78" fmla="*/ 26 w 139"/>
              <a:gd name="T79" fmla="*/ 105 h 145"/>
              <a:gd name="T80" fmla="*/ 109 w 139"/>
              <a:gd name="T8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" h="145">
                <a:moveTo>
                  <a:pt x="10" y="145"/>
                </a:moveTo>
                <a:cubicBezTo>
                  <a:pt x="6" y="145"/>
                  <a:pt x="4" y="142"/>
                  <a:pt x="4" y="139"/>
                </a:cubicBezTo>
                <a:cubicBezTo>
                  <a:pt x="4" y="136"/>
                  <a:pt x="6" y="133"/>
                  <a:pt x="10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2" y="117"/>
                  <a:pt x="21" y="116"/>
                  <a:pt x="20" y="115"/>
                </a:cubicBezTo>
                <a:cubicBezTo>
                  <a:pt x="2" y="97"/>
                  <a:pt x="2" y="97"/>
                  <a:pt x="2" y="97"/>
                </a:cubicBezTo>
                <a:cubicBezTo>
                  <a:pt x="0" y="95"/>
                  <a:pt x="0" y="92"/>
                  <a:pt x="2" y="89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1"/>
                  <a:pt x="22" y="70"/>
                  <a:pt x="24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8"/>
                  <a:pt x="19" y="56"/>
                  <a:pt x="19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"/>
                  <a:pt x="21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12"/>
                  <a:pt x="82" y="12"/>
                  <a:pt x="82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12"/>
                  <a:pt x="118" y="13"/>
                  <a:pt x="119" y="14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9" y="33"/>
                  <a:pt x="139" y="37"/>
                  <a:pt x="136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8"/>
                  <a:pt x="116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70"/>
                  <a:pt x="82" y="70"/>
                  <a:pt x="82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8" y="70"/>
                  <a:pt x="120" y="73"/>
                  <a:pt x="120" y="7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4"/>
                  <a:pt x="118" y="117"/>
                  <a:pt x="114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2" y="133"/>
                  <a:pt x="135" y="136"/>
                  <a:pt x="135" y="139"/>
                </a:cubicBezTo>
                <a:cubicBezTo>
                  <a:pt x="135" y="142"/>
                  <a:pt x="132" y="145"/>
                  <a:pt x="129" y="145"/>
                </a:cubicBezTo>
                <a:cubicBezTo>
                  <a:pt x="10" y="145"/>
                  <a:pt x="10" y="145"/>
                  <a:pt x="10" y="145"/>
                </a:cubicBezTo>
                <a:close/>
                <a:moveTo>
                  <a:pt x="63" y="133"/>
                </a:moveTo>
                <a:cubicBezTo>
                  <a:pt x="63" y="133"/>
                  <a:pt x="63" y="133"/>
                  <a:pt x="63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3"/>
                  <a:pt x="63" y="133"/>
                  <a:pt x="63" y="133"/>
                </a:cubicBezTo>
                <a:close/>
                <a:moveTo>
                  <a:pt x="76" y="6"/>
                </a:moveTo>
                <a:cubicBezTo>
                  <a:pt x="76" y="6"/>
                  <a:pt x="76" y="6"/>
                  <a:pt x="7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2"/>
                  <a:pt x="63" y="12"/>
                  <a:pt x="63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6"/>
                  <a:pt x="76" y="6"/>
                  <a:pt x="76" y="6"/>
                </a:cubicBezTo>
                <a:close/>
                <a:moveTo>
                  <a:pt x="76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58"/>
                  <a:pt x="76" y="58"/>
                  <a:pt x="76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70"/>
                  <a:pt x="63" y="70"/>
                  <a:pt x="63" y="70"/>
                </a:cubicBezTo>
                <a:cubicBezTo>
                  <a:pt x="76" y="70"/>
                  <a:pt x="76" y="70"/>
                  <a:pt x="76" y="70"/>
                </a:cubicBezTo>
                <a:close/>
                <a:moveTo>
                  <a:pt x="113" y="23"/>
                </a:moveTo>
                <a:cubicBezTo>
                  <a:pt x="113" y="23"/>
                  <a:pt x="113" y="23"/>
                  <a:pt x="113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47"/>
                  <a:pt x="30" y="47"/>
                  <a:pt x="30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13" y="23"/>
                  <a:pt x="113" y="23"/>
                  <a:pt x="113" y="23"/>
                </a:cubicBezTo>
                <a:close/>
                <a:moveTo>
                  <a:pt x="109" y="81"/>
                </a:moveTo>
                <a:cubicBezTo>
                  <a:pt x="109" y="81"/>
                  <a:pt x="109" y="81"/>
                  <a:pt x="109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14" y="93"/>
                  <a:pt x="14" y="93"/>
                  <a:pt x="14" y="93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81"/>
                  <a:pt x="109" y="81"/>
                  <a:pt x="109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7" name="Freeform 27"/>
          <p:cNvSpPr>
            <a:spLocks noEditPoints="1"/>
          </p:cNvSpPr>
          <p:nvPr/>
        </p:nvSpPr>
        <p:spPr bwMode="auto">
          <a:xfrm>
            <a:off x="2941639" y="3081494"/>
            <a:ext cx="219075" cy="257254"/>
          </a:xfrm>
          <a:custGeom>
            <a:avLst/>
            <a:gdLst>
              <a:gd name="T0" fmla="*/ 6 w 125"/>
              <a:gd name="T1" fmla="*/ 0 h 147"/>
              <a:gd name="T2" fmla="*/ 6 w 125"/>
              <a:gd name="T3" fmla="*/ 0 h 147"/>
              <a:gd name="T4" fmla="*/ 6 w 125"/>
              <a:gd name="T5" fmla="*/ 0 h 147"/>
              <a:gd name="T6" fmla="*/ 6 w 125"/>
              <a:gd name="T7" fmla="*/ 0 h 147"/>
              <a:gd name="T8" fmla="*/ 119 w 125"/>
              <a:gd name="T9" fmla="*/ 0 h 147"/>
              <a:gd name="T10" fmla="*/ 124 w 125"/>
              <a:gd name="T11" fmla="*/ 6 h 147"/>
              <a:gd name="T12" fmla="*/ 123 w 125"/>
              <a:gd name="T13" fmla="*/ 10 h 147"/>
              <a:gd name="T14" fmla="*/ 94 w 125"/>
              <a:gd name="T15" fmla="*/ 38 h 147"/>
              <a:gd name="T16" fmla="*/ 123 w 125"/>
              <a:gd name="T17" fmla="*/ 66 h 147"/>
              <a:gd name="T18" fmla="*/ 123 w 125"/>
              <a:gd name="T19" fmla="*/ 74 h 147"/>
              <a:gd name="T20" fmla="*/ 119 w 125"/>
              <a:gd name="T21" fmla="*/ 76 h 147"/>
              <a:gd name="T22" fmla="*/ 118 w 125"/>
              <a:gd name="T23" fmla="*/ 76 h 147"/>
              <a:gd name="T24" fmla="*/ 12 w 125"/>
              <a:gd name="T25" fmla="*/ 76 h 147"/>
              <a:gd name="T26" fmla="*/ 12 w 125"/>
              <a:gd name="T27" fmla="*/ 142 h 147"/>
              <a:gd name="T28" fmla="*/ 6 w 125"/>
              <a:gd name="T29" fmla="*/ 147 h 147"/>
              <a:gd name="T30" fmla="*/ 0 w 125"/>
              <a:gd name="T31" fmla="*/ 142 h 147"/>
              <a:gd name="T32" fmla="*/ 0 w 125"/>
              <a:gd name="T33" fmla="*/ 70 h 147"/>
              <a:gd name="T34" fmla="*/ 0 w 125"/>
              <a:gd name="T35" fmla="*/ 70 h 147"/>
              <a:gd name="T36" fmla="*/ 0 w 125"/>
              <a:gd name="T37" fmla="*/ 70 h 147"/>
              <a:gd name="T38" fmla="*/ 0 w 125"/>
              <a:gd name="T39" fmla="*/ 6 h 147"/>
              <a:gd name="T40" fmla="*/ 6 w 125"/>
              <a:gd name="T41" fmla="*/ 0 h 147"/>
              <a:gd name="T42" fmla="*/ 6 w 125"/>
              <a:gd name="T43" fmla="*/ 0 h 147"/>
              <a:gd name="T44" fmla="*/ 6 w 125"/>
              <a:gd name="T45" fmla="*/ 0 h 147"/>
              <a:gd name="T46" fmla="*/ 6 w 125"/>
              <a:gd name="T47" fmla="*/ 0 h 147"/>
              <a:gd name="T48" fmla="*/ 6 w 125"/>
              <a:gd name="T49" fmla="*/ 0 h 147"/>
              <a:gd name="T50" fmla="*/ 12 w 125"/>
              <a:gd name="T51" fmla="*/ 11 h 147"/>
              <a:gd name="T52" fmla="*/ 12 w 125"/>
              <a:gd name="T53" fmla="*/ 11 h 147"/>
              <a:gd name="T54" fmla="*/ 12 w 125"/>
              <a:gd name="T55" fmla="*/ 64 h 147"/>
              <a:gd name="T56" fmla="*/ 105 w 125"/>
              <a:gd name="T57" fmla="*/ 64 h 147"/>
              <a:gd name="T58" fmla="*/ 82 w 125"/>
              <a:gd name="T59" fmla="*/ 42 h 147"/>
              <a:gd name="T60" fmla="*/ 82 w 125"/>
              <a:gd name="T61" fmla="*/ 34 h 147"/>
              <a:gd name="T62" fmla="*/ 105 w 125"/>
              <a:gd name="T63" fmla="*/ 11 h 147"/>
              <a:gd name="T64" fmla="*/ 12 w 125"/>
              <a:gd name="T65" fmla="*/ 1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5" h="14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2" y="0"/>
                  <a:pt x="124" y="2"/>
                  <a:pt x="124" y="6"/>
                </a:cubicBezTo>
                <a:cubicBezTo>
                  <a:pt x="124" y="7"/>
                  <a:pt x="124" y="9"/>
                  <a:pt x="123" y="10"/>
                </a:cubicBezTo>
                <a:cubicBezTo>
                  <a:pt x="94" y="38"/>
                  <a:pt x="94" y="38"/>
                  <a:pt x="94" y="3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5" y="68"/>
                  <a:pt x="125" y="72"/>
                  <a:pt x="123" y="74"/>
                </a:cubicBezTo>
                <a:cubicBezTo>
                  <a:pt x="121" y="75"/>
                  <a:pt x="120" y="76"/>
                  <a:pt x="11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9" y="147"/>
                  <a:pt x="6" y="147"/>
                </a:cubicBezTo>
                <a:cubicBezTo>
                  <a:pt x="3" y="147"/>
                  <a:pt x="0" y="145"/>
                  <a:pt x="0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64"/>
                  <a:pt x="12" y="64"/>
                  <a:pt x="1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82" y="42"/>
                  <a:pt x="82" y="42"/>
                  <a:pt x="82" y="42"/>
                </a:cubicBezTo>
                <a:cubicBezTo>
                  <a:pt x="80" y="40"/>
                  <a:pt x="80" y="36"/>
                  <a:pt x="82" y="34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2" y="11"/>
                  <a:pt x="12" y="11"/>
                  <a:pt x="1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8" name="Freeform 28"/>
          <p:cNvSpPr>
            <a:spLocks noEditPoints="1"/>
          </p:cNvSpPr>
          <p:nvPr/>
        </p:nvSpPr>
        <p:spPr bwMode="auto">
          <a:xfrm>
            <a:off x="5902325" y="2459002"/>
            <a:ext cx="261938" cy="258843"/>
          </a:xfrm>
          <a:custGeom>
            <a:avLst/>
            <a:gdLst>
              <a:gd name="T0" fmla="*/ 145 w 149"/>
              <a:gd name="T1" fmla="*/ 101 h 148"/>
              <a:gd name="T2" fmla="*/ 145 w 149"/>
              <a:gd name="T3" fmla="*/ 111 h 148"/>
              <a:gd name="T4" fmla="*/ 72 w 149"/>
              <a:gd name="T5" fmla="*/ 147 h 148"/>
              <a:gd name="T6" fmla="*/ 1 w 149"/>
              <a:gd name="T7" fmla="*/ 103 h 148"/>
              <a:gd name="T8" fmla="*/ 24 w 149"/>
              <a:gd name="T9" fmla="*/ 90 h 148"/>
              <a:gd name="T10" fmla="*/ 1 w 149"/>
              <a:gd name="T11" fmla="*/ 71 h 148"/>
              <a:gd name="T12" fmla="*/ 24 w 149"/>
              <a:gd name="T13" fmla="*/ 58 h 148"/>
              <a:gd name="T14" fmla="*/ 1 w 149"/>
              <a:gd name="T15" fmla="*/ 40 h 148"/>
              <a:gd name="T16" fmla="*/ 72 w 149"/>
              <a:gd name="T17" fmla="*/ 1 h 148"/>
              <a:gd name="T18" fmla="*/ 145 w 149"/>
              <a:gd name="T19" fmla="*/ 37 h 148"/>
              <a:gd name="T20" fmla="*/ 145 w 149"/>
              <a:gd name="T21" fmla="*/ 47 h 148"/>
              <a:gd name="T22" fmla="*/ 145 w 149"/>
              <a:gd name="T23" fmla="*/ 69 h 148"/>
              <a:gd name="T24" fmla="*/ 145 w 149"/>
              <a:gd name="T25" fmla="*/ 79 h 148"/>
              <a:gd name="T26" fmla="*/ 130 w 149"/>
              <a:gd name="T27" fmla="*/ 106 h 148"/>
              <a:gd name="T28" fmla="*/ 113 w 149"/>
              <a:gd name="T29" fmla="*/ 96 h 148"/>
              <a:gd name="T30" fmla="*/ 75 w 149"/>
              <a:gd name="T31" fmla="*/ 116 h 148"/>
              <a:gd name="T32" fmla="*/ 74 w 149"/>
              <a:gd name="T33" fmla="*/ 116 h 148"/>
              <a:gd name="T34" fmla="*/ 74 w 149"/>
              <a:gd name="T35" fmla="*/ 116 h 148"/>
              <a:gd name="T36" fmla="*/ 73 w 149"/>
              <a:gd name="T37" fmla="*/ 116 h 148"/>
              <a:gd name="T38" fmla="*/ 72 w 149"/>
              <a:gd name="T39" fmla="*/ 115 h 148"/>
              <a:gd name="T40" fmla="*/ 18 w 149"/>
              <a:gd name="T41" fmla="*/ 106 h 148"/>
              <a:gd name="T42" fmla="*/ 130 w 149"/>
              <a:gd name="T43" fmla="*/ 106 h 148"/>
              <a:gd name="T44" fmla="*/ 74 w 149"/>
              <a:gd name="T45" fmla="*/ 104 h 148"/>
              <a:gd name="T46" fmla="*/ 113 w 149"/>
              <a:gd name="T47" fmla="*/ 64 h 148"/>
              <a:gd name="T48" fmla="*/ 75 w 149"/>
              <a:gd name="T49" fmla="*/ 84 h 148"/>
              <a:gd name="T50" fmla="*/ 74 w 149"/>
              <a:gd name="T51" fmla="*/ 84 h 148"/>
              <a:gd name="T52" fmla="*/ 74 w 149"/>
              <a:gd name="T53" fmla="*/ 84 h 148"/>
              <a:gd name="T54" fmla="*/ 73 w 149"/>
              <a:gd name="T55" fmla="*/ 84 h 148"/>
              <a:gd name="T56" fmla="*/ 72 w 149"/>
              <a:gd name="T57" fmla="*/ 84 h 148"/>
              <a:gd name="T58" fmla="*/ 18 w 149"/>
              <a:gd name="T59" fmla="*/ 74 h 148"/>
              <a:gd name="T60" fmla="*/ 74 w 149"/>
              <a:gd name="T61" fmla="*/ 72 h 148"/>
              <a:gd name="T62" fmla="*/ 130 w 149"/>
              <a:gd name="T63" fmla="*/ 42 h 148"/>
              <a:gd name="T64" fmla="*/ 18 w 149"/>
              <a:gd name="T65" fmla="*/ 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" h="148">
                <a:moveTo>
                  <a:pt x="124" y="90"/>
                </a:moveTo>
                <a:cubicBezTo>
                  <a:pt x="145" y="101"/>
                  <a:pt x="145" y="101"/>
                  <a:pt x="145" y="101"/>
                </a:cubicBezTo>
                <a:cubicBezTo>
                  <a:pt x="148" y="102"/>
                  <a:pt x="149" y="106"/>
                  <a:pt x="147" y="108"/>
                </a:cubicBezTo>
                <a:cubicBezTo>
                  <a:pt x="147" y="109"/>
                  <a:pt x="146" y="110"/>
                  <a:pt x="145" y="111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5" y="148"/>
                  <a:pt x="73" y="148"/>
                  <a:pt x="72" y="147"/>
                </a:cubicBezTo>
                <a:cubicBezTo>
                  <a:pt x="4" y="111"/>
                  <a:pt x="4" y="111"/>
                  <a:pt x="4" y="111"/>
                </a:cubicBezTo>
                <a:cubicBezTo>
                  <a:pt x="1" y="109"/>
                  <a:pt x="0" y="106"/>
                  <a:pt x="1" y="103"/>
                </a:cubicBezTo>
                <a:cubicBezTo>
                  <a:pt x="2" y="102"/>
                  <a:pt x="3" y="101"/>
                  <a:pt x="4" y="101"/>
                </a:cubicBezTo>
                <a:cubicBezTo>
                  <a:pt x="24" y="90"/>
                  <a:pt x="24" y="90"/>
                  <a:pt x="24" y="9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7"/>
                  <a:pt x="0" y="74"/>
                  <a:pt x="1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24" y="58"/>
                  <a:pt x="24" y="58"/>
                  <a:pt x="24" y="58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6"/>
                  <a:pt x="0" y="42"/>
                  <a:pt x="1" y="40"/>
                </a:cubicBezTo>
                <a:cubicBezTo>
                  <a:pt x="2" y="39"/>
                  <a:pt x="3" y="38"/>
                  <a:pt x="4" y="37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5" y="0"/>
                  <a:pt x="77" y="1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8" y="39"/>
                  <a:pt x="149" y="42"/>
                  <a:pt x="147" y="45"/>
                </a:cubicBezTo>
                <a:cubicBezTo>
                  <a:pt x="147" y="46"/>
                  <a:pt x="146" y="47"/>
                  <a:pt x="145" y="4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8" y="70"/>
                  <a:pt x="149" y="74"/>
                  <a:pt x="147" y="77"/>
                </a:cubicBezTo>
                <a:cubicBezTo>
                  <a:pt x="147" y="78"/>
                  <a:pt x="146" y="78"/>
                  <a:pt x="145" y="79"/>
                </a:cubicBezTo>
                <a:cubicBezTo>
                  <a:pt x="124" y="90"/>
                  <a:pt x="124" y="90"/>
                  <a:pt x="124" y="90"/>
                </a:cubicBezTo>
                <a:close/>
                <a:moveTo>
                  <a:pt x="130" y="106"/>
                </a:moveTo>
                <a:cubicBezTo>
                  <a:pt x="130" y="106"/>
                  <a:pt x="130" y="106"/>
                  <a:pt x="130" y="10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6" y="116"/>
                  <a:pt x="76" y="116"/>
                  <a:pt x="75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2" y="116"/>
                  <a:pt x="72" y="115"/>
                </a:cubicBezTo>
                <a:cubicBezTo>
                  <a:pt x="36" y="96"/>
                  <a:pt x="36" y="96"/>
                  <a:pt x="36" y="9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130" y="106"/>
                  <a:pt x="130" y="106"/>
                  <a:pt x="130" y="106"/>
                </a:cubicBezTo>
                <a:close/>
                <a:moveTo>
                  <a:pt x="74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93" y="94"/>
                  <a:pt x="112" y="84"/>
                  <a:pt x="130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84"/>
                  <a:pt x="76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2" y="84"/>
                  <a:pt x="72" y="8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74"/>
                  <a:pt x="18" y="74"/>
                  <a:pt x="18" y="74"/>
                </a:cubicBezTo>
                <a:cubicBezTo>
                  <a:pt x="37" y="84"/>
                  <a:pt x="55" y="94"/>
                  <a:pt x="74" y="104"/>
                </a:cubicBezTo>
                <a:close/>
                <a:moveTo>
                  <a:pt x="74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93" y="62"/>
                  <a:pt x="112" y="52"/>
                  <a:pt x="130" y="42"/>
                </a:cubicBezTo>
                <a:cubicBezTo>
                  <a:pt x="74" y="12"/>
                  <a:pt x="74" y="12"/>
                  <a:pt x="74" y="12"/>
                </a:cubicBezTo>
                <a:cubicBezTo>
                  <a:pt x="18" y="42"/>
                  <a:pt x="18" y="42"/>
                  <a:pt x="18" y="42"/>
                </a:cubicBezTo>
                <a:cubicBezTo>
                  <a:pt x="37" y="52"/>
                  <a:pt x="55" y="62"/>
                  <a:pt x="7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4629150" y="1946082"/>
            <a:ext cx="863600" cy="6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56150" y="3102138"/>
            <a:ext cx="863600" cy="6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568700" y="3243469"/>
            <a:ext cx="863600" cy="6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435350" y="2055652"/>
            <a:ext cx="863600" cy="6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855664" y="1947669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998539" y="3529307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751514" y="1442688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95975" y="3087846"/>
            <a:ext cx="2376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4601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285858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64" name="Rectangle 100"/>
          <p:cNvSpPr>
            <a:spLocks noChangeArrowheads="1"/>
          </p:cNvSpPr>
          <p:nvPr/>
        </p:nvSpPr>
        <p:spPr bwMode="auto">
          <a:xfrm>
            <a:off x="434194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42" name="Freeform 78"/>
          <p:cNvSpPr/>
          <p:nvPr/>
        </p:nvSpPr>
        <p:spPr bwMode="auto">
          <a:xfrm>
            <a:off x="1374873" y="1733960"/>
            <a:ext cx="1975120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4 w 1555"/>
              <a:gd name="T7" fmla="*/ 1114 h 1114"/>
              <a:gd name="T8" fmla="*/ 1555 w 1555"/>
              <a:gd name="T9" fmla="*/ 557 h 1114"/>
              <a:gd name="T10" fmla="*/ 1154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5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943" name="Freeform 79"/>
          <p:cNvSpPr/>
          <p:nvPr/>
        </p:nvSpPr>
        <p:spPr bwMode="auto">
          <a:xfrm>
            <a:off x="2841923" y="1733960"/>
            <a:ext cx="1972580" cy="1415411"/>
          </a:xfrm>
          <a:custGeom>
            <a:avLst/>
            <a:gdLst>
              <a:gd name="T0" fmla="*/ 0 w 1553"/>
              <a:gd name="T1" fmla="*/ 0 h 1114"/>
              <a:gd name="T2" fmla="*/ 400 w 1553"/>
              <a:gd name="T3" fmla="*/ 557 h 1114"/>
              <a:gd name="T4" fmla="*/ 0 w 1553"/>
              <a:gd name="T5" fmla="*/ 1114 h 1114"/>
              <a:gd name="T6" fmla="*/ 1154 w 1553"/>
              <a:gd name="T7" fmla="*/ 1114 h 1114"/>
              <a:gd name="T8" fmla="*/ 1553 w 1553"/>
              <a:gd name="T9" fmla="*/ 557 h 1114"/>
              <a:gd name="T10" fmla="*/ 1154 w 1553"/>
              <a:gd name="T11" fmla="*/ 0 h 1114"/>
              <a:gd name="T12" fmla="*/ 0 w 1553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1114">
                <a:moveTo>
                  <a:pt x="0" y="0"/>
                </a:moveTo>
                <a:lnTo>
                  <a:pt x="400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3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944" name="Freeform 80"/>
          <p:cNvSpPr/>
          <p:nvPr/>
        </p:nvSpPr>
        <p:spPr bwMode="auto">
          <a:xfrm>
            <a:off x="430770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6953" name="Group 89"/>
          <p:cNvGrpSpPr/>
          <p:nvPr/>
        </p:nvGrpSpPr>
        <p:grpSpPr bwMode="auto">
          <a:xfrm>
            <a:off x="2322424" y="1890223"/>
            <a:ext cx="248954" cy="310018"/>
            <a:chOff x="1607" y="1183"/>
            <a:chExt cx="196" cy="244"/>
          </a:xfrm>
        </p:grpSpPr>
        <p:sp>
          <p:nvSpPr>
            <p:cNvPr id="36945" name="Freeform 81"/>
            <p:cNvSpPr/>
            <p:nvPr/>
          </p:nvSpPr>
          <p:spPr bwMode="auto">
            <a:xfrm>
              <a:off x="1607" y="1230"/>
              <a:ext cx="154" cy="196"/>
            </a:xfrm>
            <a:custGeom>
              <a:avLst/>
              <a:gdLst>
                <a:gd name="T0" fmla="*/ 87 w 89"/>
                <a:gd name="T1" fmla="*/ 20 h 113"/>
                <a:gd name="T2" fmla="*/ 88 w 89"/>
                <a:gd name="T3" fmla="*/ 26 h 113"/>
                <a:gd name="T4" fmla="*/ 36 w 89"/>
                <a:gd name="T5" fmla="*/ 100 h 113"/>
                <a:gd name="T6" fmla="*/ 30 w 89"/>
                <a:gd name="T7" fmla="*/ 105 h 113"/>
                <a:gd name="T8" fmla="*/ 5 w 89"/>
                <a:gd name="T9" fmla="*/ 112 h 113"/>
                <a:gd name="T10" fmla="*/ 1 w 89"/>
                <a:gd name="T11" fmla="*/ 110 h 113"/>
                <a:gd name="T12" fmla="*/ 0 w 89"/>
                <a:gd name="T13" fmla="*/ 84 h 113"/>
                <a:gd name="T14" fmla="*/ 2 w 89"/>
                <a:gd name="T15" fmla="*/ 77 h 113"/>
                <a:gd name="T16" fmla="*/ 54 w 89"/>
                <a:gd name="T17" fmla="*/ 2 h 113"/>
                <a:gd name="T18" fmla="*/ 60 w 89"/>
                <a:gd name="T19" fmla="*/ 1 h 113"/>
                <a:gd name="T20" fmla="*/ 87 w 89"/>
                <a:gd name="T21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7" y="20"/>
                  </a:moveTo>
                  <a:cubicBezTo>
                    <a:pt x="89" y="21"/>
                    <a:pt x="89" y="24"/>
                    <a:pt x="88" y="26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4" y="102"/>
                    <a:pt x="32" y="104"/>
                    <a:pt x="30" y="105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3" y="113"/>
                    <a:pt x="1" y="112"/>
                    <a:pt x="1" y="11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2"/>
                    <a:pt x="1" y="78"/>
                    <a:pt x="2" y="7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0"/>
                    <a:pt x="58" y="0"/>
                    <a:pt x="60" y="1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946" name="Freeform 82"/>
            <p:cNvSpPr/>
            <p:nvPr/>
          </p:nvSpPr>
          <p:spPr bwMode="auto">
            <a:xfrm>
              <a:off x="1718" y="1183"/>
              <a:ext cx="76" cy="67"/>
            </a:xfrm>
            <a:custGeom>
              <a:avLst/>
              <a:gdLst>
                <a:gd name="T0" fmla="*/ 42 w 44"/>
                <a:gd name="T1" fmla="*/ 20 h 39"/>
                <a:gd name="T2" fmla="*/ 43 w 44"/>
                <a:gd name="T3" fmla="*/ 26 h 39"/>
                <a:gd name="T4" fmla="*/ 35 w 44"/>
                <a:gd name="T5" fmla="*/ 36 h 39"/>
                <a:gd name="T6" fmla="*/ 30 w 44"/>
                <a:gd name="T7" fmla="*/ 37 h 39"/>
                <a:gd name="T8" fmla="*/ 3 w 44"/>
                <a:gd name="T9" fmla="*/ 19 h 39"/>
                <a:gd name="T10" fmla="*/ 2 w 44"/>
                <a:gd name="T11" fmla="*/ 13 h 39"/>
                <a:gd name="T12" fmla="*/ 9 w 44"/>
                <a:gd name="T13" fmla="*/ 2 h 39"/>
                <a:gd name="T14" fmla="*/ 15 w 44"/>
                <a:gd name="T15" fmla="*/ 1 h 39"/>
                <a:gd name="T16" fmla="*/ 42 w 44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42" y="20"/>
                  </a:moveTo>
                  <a:cubicBezTo>
                    <a:pt x="43" y="21"/>
                    <a:pt x="44" y="24"/>
                    <a:pt x="43" y="2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1" y="39"/>
                    <a:pt x="30" y="3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7"/>
                    <a:pt x="0" y="15"/>
                    <a:pt x="2" y="1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3" y="0"/>
                    <a:pt x="15" y="1"/>
                  </a:cubicBezTo>
                  <a:lnTo>
                    <a:pt x="4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947" name="Freeform 83"/>
            <p:cNvSpPr/>
            <p:nvPr/>
          </p:nvSpPr>
          <p:spPr bwMode="auto">
            <a:xfrm>
              <a:off x="1700" y="1380"/>
              <a:ext cx="103" cy="47"/>
            </a:xfrm>
            <a:custGeom>
              <a:avLst/>
              <a:gdLst>
                <a:gd name="T0" fmla="*/ 59 w 59"/>
                <a:gd name="T1" fmla="*/ 22 h 27"/>
                <a:gd name="T2" fmla="*/ 55 w 59"/>
                <a:gd name="T3" fmla="*/ 26 h 27"/>
                <a:gd name="T4" fmla="*/ 3 w 59"/>
                <a:gd name="T5" fmla="*/ 27 h 27"/>
                <a:gd name="T6" fmla="*/ 1 w 59"/>
                <a:gd name="T7" fmla="*/ 23 h 27"/>
                <a:gd name="T8" fmla="*/ 15 w 59"/>
                <a:gd name="T9" fmla="*/ 3 h 27"/>
                <a:gd name="T10" fmla="*/ 22 w 59"/>
                <a:gd name="T11" fmla="*/ 0 h 27"/>
                <a:gd name="T12" fmla="*/ 55 w 59"/>
                <a:gd name="T13" fmla="*/ 0 h 27"/>
                <a:gd name="T14" fmla="*/ 59 w 59"/>
                <a:gd name="T15" fmla="*/ 4 h 27"/>
                <a:gd name="T16" fmla="*/ 59 w 5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7">
                  <a:moveTo>
                    <a:pt x="59" y="22"/>
                  </a:moveTo>
                  <a:cubicBezTo>
                    <a:pt x="59" y="25"/>
                    <a:pt x="57" y="26"/>
                    <a:pt x="5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5"/>
                    <a:pt x="1" y="2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1"/>
                    <a:pt x="19" y="0"/>
                    <a:pt x="2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4"/>
                  </a:cubicBezTo>
                  <a:lnTo>
                    <a:pt x="5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948" name="Freeform 84"/>
            <p:cNvSpPr/>
            <p:nvPr/>
          </p:nvSpPr>
          <p:spPr bwMode="auto">
            <a:xfrm>
              <a:off x="1740" y="1318"/>
              <a:ext cx="63" cy="47"/>
            </a:xfrm>
            <a:custGeom>
              <a:avLst/>
              <a:gdLst>
                <a:gd name="T0" fmla="*/ 36 w 36"/>
                <a:gd name="T1" fmla="*/ 23 h 27"/>
                <a:gd name="T2" fmla="*/ 32 w 36"/>
                <a:gd name="T3" fmla="*/ 27 h 27"/>
                <a:gd name="T4" fmla="*/ 3 w 36"/>
                <a:gd name="T5" fmla="*/ 27 h 27"/>
                <a:gd name="T6" fmla="*/ 1 w 36"/>
                <a:gd name="T7" fmla="*/ 24 h 27"/>
                <a:gd name="T8" fmla="*/ 15 w 36"/>
                <a:gd name="T9" fmla="*/ 4 h 27"/>
                <a:gd name="T10" fmla="*/ 22 w 36"/>
                <a:gd name="T11" fmla="*/ 0 h 27"/>
                <a:gd name="T12" fmla="*/ 32 w 36"/>
                <a:gd name="T13" fmla="*/ 0 h 27"/>
                <a:gd name="T14" fmla="*/ 36 w 36"/>
                <a:gd name="T15" fmla="*/ 4 h 27"/>
                <a:gd name="T16" fmla="*/ 36 w 36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7">
                  <a:moveTo>
                    <a:pt x="36" y="23"/>
                  </a:moveTo>
                  <a:cubicBezTo>
                    <a:pt x="36" y="25"/>
                    <a:pt x="34" y="27"/>
                    <a:pt x="3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6"/>
                    <a:pt x="1" y="2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9" y="0"/>
                    <a:pt x="2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954" name="Group 90"/>
          <p:cNvGrpSpPr/>
          <p:nvPr/>
        </p:nvGrpSpPr>
        <p:grpSpPr bwMode="auto">
          <a:xfrm>
            <a:off x="5178535" y="1872536"/>
            <a:ext cx="374450" cy="336498"/>
            <a:chOff x="3928" y="1191"/>
            <a:chExt cx="246" cy="221"/>
          </a:xfrm>
        </p:grpSpPr>
        <p:sp>
          <p:nvSpPr>
            <p:cNvPr id="36949" name="Freeform 85"/>
            <p:cNvSpPr/>
            <p:nvPr/>
          </p:nvSpPr>
          <p:spPr bwMode="auto">
            <a:xfrm>
              <a:off x="3928" y="1191"/>
              <a:ext cx="182" cy="221"/>
            </a:xfrm>
            <a:custGeom>
              <a:avLst/>
              <a:gdLst>
                <a:gd name="T0" fmla="*/ 102 w 105"/>
                <a:gd name="T1" fmla="*/ 114 h 127"/>
                <a:gd name="T2" fmla="*/ 98 w 105"/>
                <a:gd name="T3" fmla="*/ 116 h 127"/>
                <a:gd name="T4" fmla="*/ 85 w 105"/>
                <a:gd name="T5" fmla="*/ 124 h 127"/>
                <a:gd name="T6" fmla="*/ 83 w 105"/>
                <a:gd name="T7" fmla="*/ 126 h 127"/>
                <a:gd name="T8" fmla="*/ 76 w 105"/>
                <a:gd name="T9" fmla="*/ 124 h 127"/>
                <a:gd name="T10" fmla="*/ 75 w 105"/>
                <a:gd name="T11" fmla="*/ 123 h 127"/>
                <a:gd name="T12" fmla="*/ 58 w 105"/>
                <a:gd name="T13" fmla="*/ 93 h 127"/>
                <a:gd name="T14" fmla="*/ 54 w 105"/>
                <a:gd name="T15" fmla="*/ 90 h 127"/>
                <a:gd name="T16" fmla="*/ 53 w 105"/>
                <a:gd name="T17" fmla="*/ 91 h 127"/>
                <a:gd name="T18" fmla="*/ 53 w 105"/>
                <a:gd name="T19" fmla="*/ 91 h 127"/>
                <a:gd name="T20" fmla="*/ 53 w 105"/>
                <a:gd name="T21" fmla="*/ 91 h 127"/>
                <a:gd name="T22" fmla="*/ 53 w 105"/>
                <a:gd name="T23" fmla="*/ 91 h 127"/>
                <a:gd name="T24" fmla="*/ 6 w 105"/>
                <a:gd name="T25" fmla="*/ 75 h 127"/>
                <a:gd name="T26" fmla="*/ 6 w 105"/>
                <a:gd name="T27" fmla="*/ 75 h 127"/>
                <a:gd name="T28" fmla="*/ 4 w 105"/>
                <a:gd name="T29" fmla="*/ 43 h 127"/>
                <a:gd name="T30" fmla="*/ 18 w 105"/>
                <a:gd name="T31" fmla="*/ 27 h 127"/>
                <a:gd name="T32" fmla="*/ 18 w 105"/>
                <a:gd name="T33" fmla="*/ 26 h 127"/>
                <a:gd name="T34" fmla="*/ 21 w 105"/>
                <a:gd name="T35" fmla="*/ 28 h 127"/>
                <a:gd name="T36" fmla="*/ 36 w 105"/>
                <a:gd name="T37" fmla="*/ 54 h 127"/>
                <a:gd name="T38" fmla="*/ 41 w 105"/>
                <a:gd name="T39" fmla="*/ 55 h 127"/>
                <a:gd name="T40" fmla="*/ 46 w 105"/>
                <a:gd name="T41" fmla="*/ 53 h 127"/>
                <a:gd name="T42" fmla="*/ 62 w 105"/>
                <a:gd name="T43" fmla="*/ 44 h 127"/>
                <a:gd name="T44" fmla="*/ 63 w 105"/>
                <a:gd name="T45" fmla="*/ 39 h 127"/>
                <a:gd name="T46" fmla="*/ 53 w 105"/>
                <a:gd name="T47" fmla="*/ 21 h 127"/>
                <a:gd name="T48" fmla="*/ 48 w 105"/>
                <a:gd name="T49" fmla="*/ 12 h 127"/>
                <a:gd name="T50" fmla="*/ 48 w 105"/>
                <a:gd name="T51" fmla="*/ 9 h 127"/>
                <a:gd name="T52" fmla="*/ 49 w 105"/>
                <a:gd name="T53" fmla="*/ 9 h 127"/>
                <a:gd name="T54" fmla="*/ 96 w 105"/>
                <a:gd name="T55" fmla="*/ 23 h 127"/>
                <a:gd name="T56" fmla="*/ 97 w 105"/>
                <a:gd name="T57" fmla="*/ 23 h 127"/>
                <a:gd name="T58" fmla="*/ 101 w 105"/>
                <a:gd name="T59" fmla="*/ 35 h 127"/>
                <a:gd name="T60" fmla="*/ 96 w 105"/>
                <a:gd name="T61" fmla="*/ 35 h 127"/>
                <a:gd name="T62" fmla="*/ 86 w 105"/>
                <a:gd name="T63" fmla="*/ 41 h 127"/>
                <a:gd name="T64" fmla="*/ 83 w 105"/>
                <a:gd name="T65" fmla="*/ 45 h 127"/>
                <a:gd name="T66" fmla="*/ 80 w 105"/>
                <a:gd name="T67" fmla="*/ 51 h 127"/>
                <a:gd name="T68" fmla="*/ 71 w 105"/>
                <a:gd name="T69" fmla="*/ 66 h 127"/>
                <a:gd name="T70" fmla="*/ 70 w 105"/>
                <a:gd name="T71" fmla="*/ 72 h 127"/>
                <a:gd name="T72" fmla="*/ 70 w 105"/>
                <a:gd name="T73" fmla="*/ 72 h 127"/>
                <a:gd name="T74" fmla="*/ 71 w 105"/>
                <a:gd name="T75" fmla="*/ 78 h 127"/>
                <a:gd name="T76" fmla="*/ 86 w 105"/>
                <a:gd name="T77" fmla="*/ 102 h 127"/>
                <a:gd name="T78" fmla="*/ 96 w 105"/>
                <a:gd name="T79" fmla="*/ 108 h 127"/>
                <a:gd name="T80" fmla="*/ 104 w 105"/>
                <a:gd name="T81" fmla="*/ 108 h 127"/>
                <a:gd name="T82" fmla="*/ 102 w 105"/>
                <a:gd name="T83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127">
                  <a:moveTo>
                    <a:pt x="102" y="114"/>
                  </a:moveTo>
                  <a:cubicBezTo>
                    <a:pt x="98" y="116"/>
                    <a:pt x="98" y="116"/>
                    <a:pt x="98" y="116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0" y="127"/>
                    <a:pt x="77" y="126"/>
                    <a:pt x="76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2"/>
                    <a:pt x="56" y="91"/>
                    <a:pt x="54" y="90"/>
                  </a:cubicBezTo>
                  <a:cubicBezTo>
                    <a:pt x="54" y="90"/>
                    <a:pt x="53" y="90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36" y="98"/>
                    <a:pt x="16" y="92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65"/>
                    <a:pt x="0" y="53"/>
                    <a:pt x="4" y="43"/>
                  </a:cubicBezTo>
                  <a:cubicBezTo>
                    <a:pt x="7" y="36"/>
                    <a:pt x="12" y="31"/>
                    <a:pt x="18" y="27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20" y="26"/>
                    <a:pt x="21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6"/>
                    <a:pt x="40" y="56"/>
                    <a:pt x="41" y="55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3"/>
                    <a:pt x="64" y="40"/>
                    <a:pt x="63" y="3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0"/>
                    <a:pt x="48" y="9"/>
                  </a:cubicBezTo>
                  <a:cubicBezTo>
                    <a:pt x="48" y="9"/>
                    <a:pt x="48" y="9"/>
                    <a:pt x="49" y="9"/>
                  </a:cubicBezTo>
                  <a:cubicBezTo>
                    <a:pt x="66" y="0"/>
                    <a:pt x="86" y="7"/>
                    <a:pt x="96" y="23"/>
                  </a:cubicBezTo>
                  <a:cubicBezTo>
                    <a:pt x="96" y="23"/>
                    <a:pt x="96" y="23"/>
                    <a:pt x="97" y="23"/>
                  </a:cubicBezTo>
                  <a:cubicBezTo>
                    <a:pt x="99" y="27"/>
                    <a:pt x="100" y="31"/>
                    <a:pt x="101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2" y="35"/>
                    <a:pt x="88" y="38"/>
                    <a:pt x="86" y="4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8"/>
                    <a:pt x="70" y="70"/>
                    <a:pt x="70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4"/>
                    <a:pt x="71" y="76"/>
                    <a:pt x="71" y="7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8" y="106"/>
                    <a:pt x="92" y="108"/>
                    <a:pt x="96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5" y="111"/>
                    <a:pt x="104" y="113"/>
                    <a:pt x="102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950" name="Freeform 86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951" name="Freeform 87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52" name="Freeform 88"/>
          <p:cNvSpPr/>
          <p:nvPr/>
        </p:nvSpPr>
        <p:spPr bwMode="auto">
          <a:xfrm>
            <a:off x="3762801" y="1891493"/>
            <a:ext cx="308652" cy="308747"/>
          </a:xfrm>
          <a:custGeom>
            <a:avLst/>
            <a:gdLst>
              <a:gd name="T0" fmla="*/ 140 w 140"/>
              <a:gd name="T1" fmla="*/ 4 h 140"/>
              <a:gd name="T2" fmla="*/ 140 w 140"/>
              <a:gd name="T3" fmla="*/ 136 h 140"/>
              <a:gd name="T4" fmla="*/ 136 w 140"/>
              <a:gd name="T5" fmla="*/ 140 h 140"/>
              <a:gd name="T6" fmla="*/ 4 w 140"/>
              <a:gd name="T7" fmla="*/ 140 h 140"/>
              <a:gd name="T8" fmla="*/ 0 w 140"/>
              <a:gd name="T9" fmla="*/ 136 h 140"/>
              <a:gd name="T10" fmla="*/ 0 w 140"/>
              <a:gd name="T11" fmla="*/ 4 h 140"/>
              <a:gd name="T12" fmla="*/ 4 w 140"/>
              <a:gd name="T13" fmla="*/ 0 h 140"/>
              <a:gd name="T14" fmla="*/ 55 w 140"/>
              <a:gd name="T15" fmla="*/ 0 h 140"/>
              <a:gd name="T16" fmla="*/ 59 w 140"/>
              <a:gd name="T17" fmla="*/ 4 h 140"/>
              <a:gd name="T18" fmla="*/ 59 w 140"/>
              <a:gd name="T19" fmla="*/ 55 h 140"/>
              <a:gd name="T20" fmla="*/ 55 w 140"/>
              <a:gd name="T21" fmla="*/ 59 h 140"/>
              <a:gd name="T22" fmla="*/ 41 w 140"/>
              <a:gd name="T23" fmla="*/ 59 h 140"/>
              <a:gd name="T24" fmla="*/ 39 w 140"/>
              <a:gd name="T25" fmla="*/ 62 h 140"/>
              <a:gd name="T26" fmla="*/ 43 w 140"/>
              <a:gd name="T27" fmla="*/ 67 h 140"/>
              <a:gd name="T28" fmla="*/ 68 w 140"/>
              <a:gd name="T29" fmla="*/ 101 h 140"/>
              <a:gd name="T30" fmla="*/ 68 w 140"/>
              <a:gd name="T31" fmla="*/ 101 h 140"/>
              <a:gd name="T32" fmla="*/ 72 w 140"/>
              <a:gd name="T33" fmla="*/ 101 h 140"/>
              <a:gd name="T34" fmla="*/ 101 w 140"/>
              <a:gd name="T35" fmla="*/ 62 h 140"/>
              <a:gd name="T36" fmla="*/ 99 w 140"/>
              <a:gd name="T37" fmla="*/ 59 h 140"/>
              <a:gd name="T38" fmla="*/ 85 w 140"/>
              <a:gd name="T39" fmla="*/ 59 h 140"/>
              <a:gd name="T40" fmla="*/ 81 w 140"/>
              <a:gd name="T41" fmla="*/ 55 h 140"/>
              <a:gd name="T42" fmla="*/ 81 w 140"/>
              <a:gd name="T43" fmla="*/ 4 h 140"/>
              <a:gd name="T44" fmla="*/ 85 w 140"/>
              <a:gd name="T45" fmla="*/ 0 h 140"/>
              <a:gd name="T46" fmla="*/ 136 w 140"/>
              <a:gd name="T47" fmla="*/ 0 h 140"/>
              <a:gd name="T48" fmla="*/ 140 w 140"/>
              <a:gd name="T49" fmla="*/ 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0" h="140">
                <a:moveTo>
                  <a:pt x="140" y="4"/>
                </a:moveTo>
                <a:cubicBezTo>
                  <a:pt x="140" y="136"/>
                  <a:pt x="140" y="136"/>
                  <a:pt x="140" y="136"/>
                </a:cubicBezTo>
                <a:cubicBezTo>
                  <a:pt x="140" y="138"/>
                  <a:pt x="138" y="140"/>
                  <a:pt x="136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38"/>
                  <a:pt x="0" y="136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1"/>
                  <a:pt x="59" y="4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7"/>
                  <a:pt x="57" y="59"/>
                  <a:pt x="55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8" y="60"/>
                  <a:pt x="39" y="62"/>
                </a:cubicBezTo>
                <a:cubicBezTo>
                  <a:pt x="43" y="67"/>
                  <a:pt x="43" y="67"/>
                  <a:pt x="43" y="67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9" y="103"/>
                  <a:pt x="71" y="102"/>
                  <a:pt x="72" y="101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2" y="60"/>
                  <a:pt x="101" y="59"/>
                  <a:pt x="99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3" y="59"/>
                  <a:pt x="81" y="57"/>
                  <a:pt x="81" y="55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1"/>
                  <a:pt x="83" y="0"/>
                  <a:pt x="8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8" y="0"/>
                  <a:pt x="140" y="1"/>
                  <a:pt x="140" y="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1920080" y="2301767"/>
            <a:ext cx="1030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378240" y="2301767"/>
            <a:ext cx="1030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zh-CN" sz="8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806883" y="2301767"/>
            <a:ext cx="11130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8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4" name="Freeform 80"/>
          <p:cNvSpPr/>
          <p:nvPr/>
        </p:nvSpPr>
        <p:spPr bwMode="auto">
          <a:xfrm>
            <a:off x="577856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6345366" y="2301768"/>
            <a:ext cx="1030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FOUR</a:t>
            </a:r>
            <a:endParaRPr lang="zh-CN" altLang="en-US" sz="8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grpSp>
        <p:nvGrpSpPr>
          <p:cNvPr id="50" name="Group 85"/>
          <p:cNvGrpSpPr/>
          <p:nvPr/>
        </p:nvGrpSpPr>
        <p:grpSpPr bwMode="auto">
          <a:xfrm>
            <a:off x="6750884" y="1914924"/>
            <a:ext cx="321354" cy="259196"/>
            <a:chOff x="3898" y="1638"/>
            <a:chExt cx="253" cy="204"/>
          </a:xfrm>
        </p:grpSpPr>
        <p:sp>
          <p:nvSpPr>
            <p:cNvPr id="51" name="Freeform 65"/>
            <p:cNvSpPr>
              <a:spLocks noEditPoints="1"/>
            </p:cNvSpPr>
            <p:nvPr/>
          </p:nvSpPr>
          <p:spPr bwMode="auto">
            <a:xfrm>
              <a:off x="3898" y="1707"/>
              <a:ext cx="227" cy="135"/>
            </a:xfrm>
            <a:custGeom>
              <a:avLst/>
              <a:gdLst>
                <a:gd name="T0" fmla="*/ 56 w 203"/>
                <a:gd name="T1" fmla="*/ 46 h 121"/>
                <a:gd name="T2" fmla="*/ 56 w 203"/>
                <a:gd name="T3" fmla="*/ 121 h 121"/>
                <a:gd name="T4" fmla="*/ 91 w 203"/>
                <a:gd name="T5" fmla="*/ 121 h 121"/>
                <a:gd name="T6" fmla="*/ 91 w 203"/>
                <a:gd name="T7" fmla="*/ 46 h 121"/>
                <a:gd name="T8" fmla="*/ 73 w 203"/>
                <a:gd name="T9" fmla="*/ 32 h 121"/>
                <a:gd name="T10" fmla="*/ 56 w 203"/>
                <a:gd name="T11" fmla="*/ 46 h 121"/>
                <a:gd name="T12" fmla="*/ 0 w 203"/>
                <a:gd name="T13" fmla="*/ 121 h 121"/>
                <a:gd name="T14" fmla="*/ 33 w 203"/>
                <a:gd name="T15" fmla="*/ 121 h 121"/>
                <a:gd name="T16" fmla="*/ 33 w 203"/>
                <a:gd name="T17" fmla="*/ 65 h 121"/>
                <a:gd name="T18" fmla="*/ 0 w 203"/>
                <a:gd name="T19" fmla="*/ 91 h 121"/>
                <a:gd name="T20" fmla="*/ 0 w 203"/>
                <a:gd name="T21" fmla="*/ 121 h 121"/>
                <a:gd name="T22" fmla="*/ 170 w 203"/>
                <a:gd name="T23" fmla="*/ 28 h 121"/>
                <a:gd name="T24" fmla="*/ 170 w 203"/>
                <a:gd name="T25" fmla="*/ 121 h 121"/>
                <a:gd name="T26" fmla="*/ 203 w 203"/>
                <a:gd name="T27" fmla="*/ 121 h 121"/>
                <a:gd name="T28" fmla="*/ 203 w 203"/>
                <a:gd name="T29" fmla="*/ 0 h 121"/>
                <a:gd name="T30" fmla="*/ 170 w 203"/>
                <a:gd name="T31" fmla="*/ 28 h 121"/>
                <a:gd name="T32" fmla="*/ 114 w 203"/>
                <a:gd name="T33" fmla="*/ 65 h 121"/>
                <a:gd name="T34" fmla="*/ 114 w 203"/>
                <a:gd name="T35" fmla="*/ 121 h 121"/>
                <a:gd name="T36" fmla="*/ 147 w 203"/>
                <a:gd name="T37" fmla="*/ 121 h 121"/>
                <a:gd name="T38" fmla="*/ 147 w 203"/>
                <a:gd name="T39" fmla="*/ 47 h 121"/>
                <a:gd name="T40" fmla="*/ 121 w 203"/>
                <a:gd name="T41" fmla="*/ 70 h 121"/>
                <a:gd name="T42" fmla="*/ 114 w 203"/>
                <a:gd name="T43" fmla="*/ 6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" h="121">
                  <a:moveTo>
                    <a:pt x="56" y="46"/>
                  </a:moveTo>
                  <a:lnTo>
                    <a:pt x="56" y="121"/>
                  </a:lnTo>
                  <a:lnTo>
                    <a:pt x="91" y="121"/>
                  </a:lnTo>
                  <a:lnTo>
                    <a:pt x="91" y="46"/>
                  </a:lnTo>
                  <a:lnTo>
                    <a:pt x="73" y="32"/>
                  </a:lnTo>
                  <a:lnTo>
                    <a:pt x="56" y="46"/>
                  </a:lnTo>
                  <a:close/>
                  <a:moveTo>
                    <a:pt x="0" y="121"/>
                  </a:moveTo>
                  <a:lnTo>
                    <a:pt x="33" y="121"/>
                  </a:lnTo>
                  <a:lnTo>
                    <a:pt x="33" y="65"/>
                  </a:lnTo>
                  <a:lnTo>
                    <a:pt x="0" y="91"/>
                  </a:lnTo>
                  <a:lnTo>
                    <a:pt x="0" y="121"/>
                  </a:lnTo>
                  <a:close/>
                  <a:moveTo>
                    <a:pt x="170" y="28"/>
                  </a:moveTo>
                  <a:lnTo>
                    <a:pt x="170" y="121"/>
                  </a:lnTo>
                  <a:lnTo>
                    <a:pt x="203" y="121"/>
                  </a:lnTo>
                  <a:lnTo>
                    <a:pt x="203" y="0"/>
                  </a:lnTo>
                  <a:lnTo>
                    <a:pt x="170" y="28"/>
                  </a:lnTo>
                  <a:close/>
                  <a:moveTo>
                    <a:pt x="114" y="65"/>
                  </a:moveTo>
                  <a:lnTo>
                    <a:pt x="114" y="121"/>
                  </a:lnTo>
                  <a:lnTo>
                    <a:pt x="147" y="121"/>
                  </a:lnTo>
                  <a:lnTo>
                    <a:pt x="147" y="47"/>
                  </a:lnTo>
                  <a:lnTo>
                    <a:pt x="121" y="70"/>
                  </a:lnTo>
                  <a:lnTo>
                    <a:pt x="11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6"/>
            <p:cNvSpPr/>
            <p:nvPr/>
          </p:nvSpPr>
          <p:spPr bwMode="auto">
            <a:xfrm>
              <a:off x="3898" y="1638"/>
              <a:ext cx="253" cy="147"/>
            </a:xfrm>
            <a:custGeom>
              <a:avLst/>
              <a:gdLst>
                <a:gd name="T0" fmla="*/ 226 w 226"/>
                <a:gd name="T1" fmla="*/ 0 h 132"/>
                <a:gd name="T2" fmla="*/ 161 w 226"/>
                <a:gd name="T3" fmla="*/ 0 h 132"/>
                <a:gd name="T4" fmla="*/ 189 w 226"/>
                <a:gd name="T5" fmla="*/ 27 h 132"/>
                <a:gd name="T6" fmla="*/ 121 w 226"/>
                <a:gd name="T7" fmla="*/ 85 h 132"/>
                <a:gd name="T8" fmla="*/ 73 w 226"/>
                <a:gd name="T9" fmla="*/ 46 h 132"/>
                <a:gd name="T10" fmla="*/ 0 w 226"/>
                <a:gd name="T11" fmla="*/ 106 h 132"/>
                <a:gd name="T12" fmla="*/ 0 w 226"/>
                <a:gd name="T13" fmla="*/ 132 h 132"/>
                <a:gd name="T14" fmla="*/ 73 w 226"/>
                <a:gd name="T15" fmla="*/ 72 h 132"/>
                <a:gd name="T16" fmla="*/ 121 w 226"/>
                <a:gd name="T17" fmla="*/ 111 h 132"/>
                <a:gd name="T18" fmla="*/ 203 w 226"/>
                <a:gd name="T19" fmla="*/ 41 h 132"/>
                <a:gd name="T20" fmla="*/ 226 w 226"/>
                <a:gd name="T21" fmla="*/ 64 h 132"/>
                <a:gd name="T22" fmla="*/ 226 w 2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2">
                  <a:moveTo>
                    <a:pt x="226" y="0"/>
                  </a:moveTo>
                  <a:lnTo>
                    <a:pt x="161" y="0"/>
                  </a:lnTo>
                  <a:lnTo>
                    <a:pt x="189" y="27"/>
                  </a:lnTo>
                  <a:lnTo>
                    <a:pt x="121" y="85"/>
                  </a:lnTo>
                  <a:lnTo>
                    <a:pt x="73" y="46"/>
                  </a:lnTo>
                  <a:lnTo>
                    <a:pt x="0" y="106"/>
                  </a:lnTo>
                  <a:lnTo>
                    <a:pt x="0" y="132"/>
                  </a:lnTo>
                  <a:lnTo>
                    <a:pt x="73" y="72"/>
                  </a:lnTo>
                  <a:lnTo>
                    <a:pt x="121" y="111"/>
                  </a:lnTo>
                  <a:lnTo>
                    <a:pt x="203" y="41"/>
                  </a:lnTo>
                  <a:lnTo>
                    <a:pt x="226" y="6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61" name="Line 97"/>
          <p:cNvSpPr>
            <a:spLocks noChangeShapeType="1"/>
          </p:cNvSpPr>
          <p:nvPr/>
        </p:nvSpPr>
        <p:spPr bwMode="auto">
          <a:xfrm>
            <a:off x="2820488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63" name="Line 99"/>
          <p:cNvSpPr>
            <a:spLocks noChangeShapeType="1"/>
          </p:cNvSpPr>
          <p:nvPr/>
        </p:nvSpPr>
        <p:spPr bwMode="auto">
          <a:xfrm>
            <a:off x="432403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Line 99"/>
          <p:cNvSpPr>
            <a:spLocks noChangeShapeType="1"/>
          </p:cNvSpPr>
          <p:nvPr/>
        </p:nvSpPr>
        <p:spPr bwMode="auto">
          <a:xfrm>
            <a:off x="579469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Rectangle 100"/>
          <p:cNvSpPr>
            <a:spLocks noChangeArrowheads="1"/>
          </p:cNvSpPr>
          <p:nvPr/>
        </p:nvSpPr>
        <p:spPr bwMode="auto">
          <a:xfrm>
            <a:off x="581260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5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8480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绪论</a:t>
            </a:r>
            <a:endParaRPr lang="zh-CN" altLang="en-US" sz="2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9881" y="1851670"/>
            <a:ext cx="1694258" cy="16289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309701"/>
            <a:ext cx="174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内外相关研究综述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主要贡献与创新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Freeform 11"/>
          <p:cNvSpPr/>
          <p:nvPr/>
        </p:nvSpPr>
        <p:spPr bwMode="auto">
          <a:xfrm>
            <a:off x="755650" y="2642735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372" name="Freeform 12"/>
          <p:cNvSpPr/>
          <p:nvPr/>
        </p:nvSpPr>
        <p:spPr bwMode="auto">
          <a:xfrm>
            <a:off x="2622550" y="2722134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373" name="Freeform 13"/>
          <p:cNvSpPr/>
          <p:nvPr/>
        </p:nvSpPr>
        <p:spPr bwMode="auto">
          <a:xfrm>
            <a:off x="4433889" y="2642735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374" name="Freeform 14"/>
          <p:cNvSpPr/>
          <p:nvPr/>
        </p:nvSpPr>
        <p:spPr bwMode="auto">
          <a:xfrm>
            <a:off x="6302376" y="2722134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5375" name="Group 15"/>
          <p:cNvGrpSpPr/>
          <p:nvPr/>
        </p:nvGrpSpPr>
        <p:grpSpPr bwMode="auto">
          <a:xfrm>
            <a:off x="4611688" y="2841234"/>
            <a:ext cx="152400" cy="190559"/>
            <a:chOff x="0" y="0"/>
            <a:chExt cx="96" cy="120"/>
          </a:xfrm>
          <a:solidFill>
            <a:srgbClr val="F8F8F8"/>
          </a:solidFill>
        </p:grpSpPr>
        <p:sp>
          <p:nvSpPr>
            <p:cNvPr id="1537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</p:grpSp>
      <p:grpSp>
        <p:nvGrpSpPr>
          <p:cNvPr id="15379" name="Group 19"/>
          <p:cNvGrpSpPr/>
          <p:nvPr/>
        </p:nvGrpSpPr>
        <p:grpSpPr bwMode="auto">
          <a:xfrm>
            <a:off x="6484939" y="2849173"/>
            <a:ext cx="185737" cy="173091"/>
            <a:chOff x="0" y="0"/>
            <a:chExt cx="117" cy="109"/>
          </a:xfrm>
          <a:solidFill>
            <a:srgbClr val="F8F8F8"/>
          </a:solidFill>
        </p:grpSpPr>
        <p:sp>
          <p:nvSpPr>
            <p:cNvPr id="15380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</p:grpSp>
      <p:grpSp>
        <p:nvGrpSpPr>
          <p:cNvPr id="15383" name="Group 23"/>
          <p:cNvGrpSpPr/>
          <p:nvPr/>
        </p:nvGrpSpPr>
        <p:grpSpPr bwMode="auto">
          <a:xfrm>
            <a:off x="2771775" y="2842822"/>
            <a:ext cx="185738" cy="187383"/>
            <a:chOff x="0" y="0"/>
            <a:chExt cx="117" cy="118"/>
          </a:xfrm>
          <a:solidFill>
            <a:srgbClr val="F8F8F8"/>
          </a:solidFill>
        </p:grpSpPr>
        <p:sp>
          <p:nvSpPr>
            <p:cNvPr id="15384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</p:grpSp>
      <p:grpSp>
        <p:nvGrpSpPr>
          <p:cNvPr id="15387" name="Group 27"/>
          <p:cNvGrpSpPr/>
          <p:nvPr/>
        </p:nvGrpSpPr>
        <p:grpSpPr bwMode="auto">
          <a:xfrm>
            <a:off x="900114" y="2841234"/>
            <a:ext cx="166687" cy="190559"/>
            <a:chOff x="0" y="0"/>
            <a:chExt cx="105" cy="120"/>
          </a:xfrm>
          <a:solidFill>
            <a:srgbClr val="F8F8F8"/>
          </a:solidFill>
        </p:grpSpPr>
        <p:sp>
          <p:nvSpPr>
            <p:cNvPr id="15388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5389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1160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00196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48371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7421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971551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51376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2886076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6565901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358901" y="3376387"/>
            <a:ext cx="619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5059363" y="3376387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262313" y="1842388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6962776" y="1842388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3925" y="1498126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923925" y="2342937"/>
            <a:ext cx="466725" cy="468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923925" y="318457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923925" y="402620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813301" y="1498126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813301" y="2342937"/>
            <a:ext cx="466725" cy="468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813301" y="318457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813301" y="402620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92" name="Group 12"/>
          <p:cNvGrpSpPr/>
          <p:nvPr/>
        </p:nvGrpSpPr>
        <p:grpSpPr bwMode="auto">
          <a:xfrm>
            <a:off x="1065213" y="1610873"/>
            <a:ext cx="190500" cy="242963"/>
            <a:chOff x="0" y="0"/>
            <a:chExt cx="120" cy="153"/>
          </a:xfrm>
          <a:solidFill>
            <a:srgbClr val="F8F8F8"/>
          </a:solidFill>
        </p:grpSpPr>
        <p:sp>
          <p:nvSpPr>
            <p:cNvPr id="20493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94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495" name="Group 15"/>
          <p:cNvGrpSpPr/>
          <p:nvPr/>
        </p:nvGrpSpPr>
        <p:grpSpPr bwMode="auto">
          <a:xfrm>
            <a:off x="4926014" y="2466800"/>
            <a:ext cx="238125" cy="231847"/>
            <a:chOff x="0" y="0"/>
            <a:chExt cx="150" cy="146"/>
          </a:xfrm>
          <a:solidFill>
            <a:srgbClr val="F8F8F8"/>
          </a:solidFill>
        </p:grpSpPr>
        <p:sp>
          <p:nvSpPr>
            <p:cNvPr id="2049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97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498" name="Freeform 18"/>
          <p:cNvSpPr/>
          <p:nvPr/>
        </p:nvSpPr>
        <p:spPr bwMode="auto">
          <a:xfrm>
            <a:off x="4968876" y="1637870"/>
            <a:ext cx="155575" cy="188970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99" name="Freeform 19"/>
          <p:cNvSpPr>
            <a:spLocks noEditPoints="1"/>
          </p:cNvSpPr>
          <p:nvPr/>
        </p:nvSpPr>
        <p:spPr bwMode="auto">
          <a:xfrm>
            <a:off x="1042988" y="2457272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0" name="Freeform 20"/>
          <p:cNvSpPr>
            <a:spLocks noEditPoints="1"/>
          </p:cNvSpPr>
          <p:nvPr/>
        </p:nvSpPr>
        <p:spPr bwMode="auto">
          <a:xfrm>
            <a:off x="1087439" y="3340195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1" name="Freeform 21"/>
          <p:cNvSpPr>
            <a:spLocks noEditPoints="1"/>
          </p:cNvSpPr>
          <p:nvPr/>
        </p:nvSpPr>
        <p:spPr bwMode="auto">
          <a:xfrm>
            <a:off x="4972050" y="4153246"/>
            <a:ext cx="152400" cy="217554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2" name="Freeform 22"/>
          <p:cNvSpPr>
            <a:spLocks noEditPoints="1"/>
          </p:cNvSpPr>
          <p:nvPr/>
        </p:nvSpPr>
        <p:spPr bwMode="auto">
          <a:xfrm>
            <a:off x="4930775" y="3317963"/>
            <a:ext cx="230188" cy="236610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3" name="Freeform 23"/>
          <p:cNvSpPr>
            <a:spLocks noEditPoints="1"/>
          </p:cNvSpPr>
          <p:nvPr/>
        </p:nvSpPr>
        <p:spPr bwMode="auto">
          <a:xfrm>
            <a:off x="1042988" y="4146893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501775" y="1499714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501775" y="2350876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501775" y="3182983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501775" y="4040498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89564" y="1499714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389564" y="2350876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89564" y="3182983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389564" y="4040498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35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7" name="Freeform 21"/>
          <p:cNvSpPr/>
          <p:nvPr/>
        </p:nvSpPr>
        <p:spPr bwMode="auto">
          <a:xfrm>
            <a:off x="5154613" y="3231559"/>
            <a:ext cx="914400" cy="539917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5154613" y="1603870"/>
            <a:ext cx="914400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Freeform 23"/>
          <p:cNvSpPr/>
          <p:nvPr/>
        </p:nvSpPr>
        <p:spPr bwMode="auto">
          <a:xfrm>
            <a:off x="5154613" y="2070739"/>
            <a:ext cx="914400" cy="346182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60" name="Group 24"/>
          <p:cNvGrpSpPr/>
          <p:nvPr/>
        </p:nvGrpSpPr>
        <p:grpSpPr bwMode="auto">
          <a:xfrm>
            <a:off x="4572001" y="1240220"/>
            <a:ext cx="676275" cy="3395123"/>
            <a:chOff x="0" y="0"/>
            <a:chExt cx="426" cy="2138"/>
          </a:xfrm>
        </p:grpSpPr>
        <p:grpSp>
          <p:nvGrpSpPr>
            <p:cNvPr id="39961" name="Group 25"/>
            <p:cNvGrpSpPr/>
            <p:nvPr/>
          </p:nvGrpSpPr>
          <p:grpSpPr bwMode="auto">
            <a:xfrm>
              <a:off x="0" y="0"/>
              <a:ext cx="426" cy="1653"/>
              <a:chOff x="0" y="0"/>
              <a:chExt cx="426" cy="1653"/>
            </a:xfrm>
          </p:grpSpPr>
          <p:sp>
            <p:nvSpPr>
              <p:cNvPr id="39962" name="Rectangle 26"/>
              <p:cNvSpPr>
                <a:spLocks noChangeArrowheads="1"/>
              </p:cNvSpPr>
              <p:nvPr/>
            </p:nvSpPr>
            <p:spPr bwMode="auto">
              <a:xfrm>
                <a:off x="60" y="59"/>
                <a:ext cx="307" cy="1535"/>
              </a:xfrm>
              <a:prstGeom prst="rect">
                <a:avLst/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3" name="Freeform 27"/>
              <p:cNvSpPr/>
              <p:nvPr/>
            </p:nvSpPr>
            <p:spPr bwMode="auto">
              <a:xfrm>
                <a:off x="60" y="59"/>
                <a:ext cx="307" cy="1535"/>
              </a:xfrm>
              <a:custGeom>
                <a:avLst/>
                <a:gdLst>
                  <a:gd name="T0" fmla="*/ 307 w 307"/>
                  <a:gd name="T1" fmla="*/ 0 h 1535"/>
                  <a:gd name="T2" fmla="*/ 0 w 307"/>
                  <a:gd name="T3" fmla="*/ 217 h 1535"/>
                  <a:gd name="T4" fmla="*/ 143 w 307"/>
                  <a:gd name="T5" fmla="*/ 321 h 1535"/>
                  <a:gd name="T6" fmla="*/ 307 w 307"/>
                  <a:gd name="T7" fmla="*/ 464 h 1535"/>
                  <a:gd name="T8" fmla="*/ 143 w 307"/>
                  <a:gd name="T9" fmla="*/ 631 h 1535"/>
                  <a:gd name="T10" fmla="*/ 0 w 307"/>
                  <a:gd name="T11" fmla="*/ 853 h 1535"/>
                  <a:gd name="T12" fmla="*/ 111 w 307"/>
                  <a:gd name="T13" fmla="*/ 1058 h 1535"/>
                  <a:gd name="T14" fmla="*/ 307 w 307"/>
                  <a:gd name="T15" fmla="*/ 957 h 1535"/>
                  <a:gd name="T16" fmla="*/ 126 w 307"/>
                  <a:gd name="T17" fmla="*/ 1269 h 1535"/>
                  <a:gd name="T18" fmla="*/ 307 w 307"/>
                  <a:gd name="T19" fmla="*/ 1535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7" h="1535">
                    <a:moveTo>
                      <a:pt x="307" y="0"/>
                    </a:moveTo>
                    <a:lnTo>
                      <a:pt x="0" y="217"/>
                    </a:lnTo>
                    <a:lnTo>
                      <a:pt x="143" y="321"/>
                    </a:lnTo>
                    <a:lnTo>
                      <a:pt x="307" y="464"/>
                    </a:lnTo>
                    <a:lnTo>
                      <a:pt x="143" y="631"/>
                    </a:lnTo>
                    <a:lnTo>
                      <a:pt x="0" y="853"/>
                    </a:lnTo>
                    <a:lnTo>
                      <a:pt x="111" y="1058"/>
                    </a:lnTo>
                    <a:lnTo>
                      <a:pt x="307" y="957"/>
                    </a:lnTo>
                    <a:lnTo>
                      <a:pt x="126" y="1269"/>
                    </a:lnTo>
                    <a:lnTo>
                      <a:pt x="307" y="1535"/>
                    </a:lnTo>
                  </a:path>
                </a:pathLst>
              </a:custGeom>
              <a:noFill/>
              <a:ln w="6350" cap="flat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Freeform 28"/>
              <p:cNvSpPr/>
              <p:nvPr/>
            </p:nvSpPr>
            <p:spPr bwMode="auto">
              <a:xfrm>
                <a:off x="60" y="1328"/>
                <a:ext cx="307" cy="266"/>
              </a:xfrm>
              <a:custGeom>
                <a:avLst/>
                <a:gdLst>
                  <a:gd name="T0" fmla="*/ 0 w 307"/>
                  <a:gd name="T1" fmla="*/ 266 h 266"/>
                  <a:gd name="T2" fmla="*/ 126 w 307"/>
                  <a:gd name="T3" fmla="*/ 0 h 266"/>
                  <a:gd name="T4" fmla="*/ 307 w 307"/>
                  <a:gd name="T5" fmla="*/ 6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7" h="266">
                    <a:moveTo>
                      <a:pt x="0" y="266"/>
                    </a:moveTo>
                    <a:lnTo>
                      <a:pt x="126" y="0"/>
                    </a:lnTo>
                    <a:lnTo>
                      <a:pt x="307" y="64"/>
                    </a:lnTo>
                  </a:path>
                </a:pathLst>
              </a:custGeom>
              <a:noFill/>
              <a:ln w="6350" cap="flat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5" name="Freeform 29"/>
              <p:cNvSpPr/>
              <p:nvPr/>
            </p:nvSpPr>
            <p:spPr bwMode="auto">
              <a:xfrm>
                <a:off x="60" y="229"/>
                <a:ext cx="307" cy="683"/>
              </a:xfrm>
              <a:custGeom>
                <a:avLst/>
                <a:gdLst>
                  <a:gd name="T0" fmla="*/ 0 w 307"/>
                  <a:gd name="T1" fmla="*/ 683 h 683"/>
                  <a:gd name="T2" fmla="*/ 307 w 307"/>
                  <a:gd name="T3" fmla="*/ 553 h 683"/>
                  <a:gd name="T4" fmla="*/ 143 w 307"/>
                  <a:gd name="T5" fmla="*/ 461 h 683"/>
                  <a:gd name="T6" fmla="*/ 0 w 307"/>
                  <a:gd name="T7" fmla="*/ 345 h 683"/>
                  <a:gd name="T8" fmla="*/ 143 w 307"/>
                  <a:gd name="T9" fmla="*/ 151 h 683"/>
                  <a:gd name="T10" fmla="*/ 307 w 307"/>
                  <a:gd name="T11" fmla="*/ 0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7" h="683">
                    <a:moveTo>
                      <a:pt x="0" y="683"/>
                    </a:moveTo>
                    <a:lnTo>
                      <a:pt x="307" y="553"/>
                    </a:lnTo>
                    <a:lnTo>
                      <a:pt x="143" y="461"/>
                    </a:lnTo>
                    <a:lnTo>
                      <a:pt x="0" y="345"/>
                    </a:lnTo>
                    <a:lnTo>
                      <a:pt x="143" y="151"/>
                    </a:lnTo>
                    <a:lnTo>
                      <a:pt x="307" y="0"/>
                    </a:lnTo>
                  </a:path>
                </a:pathLst>
              </a:custGeom>
              <a:noFill/>
              <a:ln w="6350" cap="flat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Oval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9" cy="1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Oval 31"/>
              <p:cNvSpPr>
                <a:spLocks noChangeArrowheads="1"/>
              </p:cNvSpPr>
              <p:nvPr/>
            </p:nvSpPr>
            <p:spPr bwMode="auto">
              <a:xfrm>
                <a:off x="143" y="322"/>
                <a:ext cx="119" cy="1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68" name="Oval 32"/>
              <p:cNvSpPr>
                <a:spLocks noChangeArrowheads="1"/>
              </p:cNvSpPr>
              <p:nvPr/>
            </p:nvSpPr>
            <p:spPr bwMode="auto">
              <a:xfrm>
                <a:off x="143" y="631"/>
                <a:ext cx="119" cy="1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Oval 33"/>
              <p:cNvSpPr>
                <a:spLocks noChangeArrowheads="1"/>
              </p:cNvSpPr>
              <p:nvPr/>
            </p:nvSpPr>
            <p:spPr bwMode="auto">
              <a:xfrm>
                <a:off x="0" y="853"/>
                <a:ext cx="119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70" name="Oval 34"/>
              <p:cNvSpPr>
                <a:spLocks noChangeArrowheads="1"/>
              </p:cNvSpPr>
              <p:nvPr/>
            </p:nvSpPr>
            <p:spPr bwMode="auto">
              <a:xfrm>
                <a:off x="112" y="1060"/>
                <a:ext cx="117" cy="1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Oval 35"/>
              <p:cNvSpPr>
                <a:spLocks noChangeArrowheads="1"/>
              </p:cNvSpPr>
              <p:nvPr/>
            </p:nvSpPr>
            <p:spPr bwMode="auto">
              <a:xfrm>
                <a:off x="310" y="464"/>
                <a:ext cx="116" cy="11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Oval 36"/>
              <p:cNvSpPr>
                <a:spLocks noChangeArrowheads="1"/>
              </p:cNvSpPr>
              <p:nvPr/>
            </p:nvSpPr>
            <p:spPr bwMode="auto">
              <a:xfrm>
                <a:off x="310" y="958"/>
                <a:ext cx="116" cy="1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Oval 37"/>
              <p:cNvSpPr>
                <a:spLocks noChangeArrowheads="1"/>
              </p:cNvSpPr>
              <p:nvPr/>
            </p:nvSpPr>
            <p:spPr bwMode="auto">
              <a:xfrm>
                <a:off x="129" y="1269"/>
                <a:ext cx="116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4" name="Oval 38"/>
              <p:cNvSpPr>
                <a:spLocks noChangeArrowheads="1"/>
              </p:cNvSpPr>
              <p:nvPr/>
            </p:nvSpPr>
            <p:spPr bwMode="auto">
              <a:xfrm>
                <a:off x="310" y="0"/>
                <a:ext cx="116" cy="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5" name="Oval 39"/>
              <p:cNvSpPr>
                <a:spLocks noChangeArrowheads="1"/>
              </p:cNvSpPr>
              <p:nvPr/>
            </p:nvSpPr>
            <p:spPr bwMode="auto">
              <a:xfrm>
                <a:off x="173" y="18"/>
                <a:ext cx="82" cy="8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76" name="Oval 40"/>
              <p:cNvSpPr>
                <a:spLocks noChangeArrowheads="1"/>
              </p:cNvSpPr>
              <p:nvPr/>
            </p:nvSpPr>
            <p:spPr bwMode="auto">
              <a:xfrm>
                <a:off x="0" y="1535"/>
                <a:ext cx="119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77" name="Oval 41"/>
              <p:cNvSpPr>
                <a:spLocks noChangeArrowheads="1"/>
              </p:cNvSpPr>
              <p:nvPr/>
            </p:nvSpPr>
            <p:spPr bwMode="auto">
              <a:xfrm>
                <a:off x="310" y="1535"/>
                <a:ext cx="116" cy="1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Oval 42"/>
              <p:cNvSpPr>
                <a:spLocks noChangeArrowheads="1"/>
              </p:cNvSpPr>
              <p:nvPr/>
            </p:nvSpPr>
            <p:spPr bwMode="auto">
              <a:xfrm>
                <a:off x="173" y="1553"/>
                <a:ext cx="82" cy="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Oval 43"/>
              <p:cNvSpPr>
                <a:spLocks noChangeArrowheads="1"/>
              </p:cNvSpPr>
              <p:nvPr/>
            </p:nvSpPr>
            <p:spPr bwMode="auto">
              <a:xfrm>
                <a:off x="18" y="235"/>
                <a:ext cx="83" cy="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80" name="Oval 44"/>
              <p:cNvSpPr>
                <a:spLocks noChangeArrowheads="1"/>
              </p:cNvSpPr>
              <p:nvPr/>
            </p:nvSpPr>
            <p:spPr bwMode="auto">
              <a:xfrm>
                <a:off x="18" y="533"/>
                <a:ext cx="83" cy="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Oval 45"/>
              <p:cNvSpPr>
                <a:spLocks noChangeArrowheads="1"/>
              </p:cNvSpPr>
              <p:nvPr/>
            </p:nvSpPr>
            <p:spPr bwMode="auto">
              <a:xfrm>
                <a:off x="18" y="1181"/>
                <a:ext cx="83" cy="8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Oval 46"/>
              <p:cNvSpPr>
                <a:spLocks noChangeArrowheads="1"/>
              </p:cNvSpPr>
              <p:nvPr/>
            </p:nvSpPr>
            <p:spPr bwMode="auto">
              <a:xfrm>
                <a:off x="328" y="188"/>
                <a:ext cx="80" cy="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3" name="Oval 47"/>
              <p:cNvSpPr>
                <a:spLocks noChangeArrowheads="1"/>
              </p:cNvSpPr>
              <p:nvPr/>
            </p:nvSpPr>
            <p:spPr bwMode="auto">
              <a:xfrm>
                <a:off x="328" y="741"/>
                <a:ext cx="80" cy="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9984" name="Oval 48"/>
              <p:cNvSpPr>
                <a:spLocks noChangeArrowheads="1"/>
              </p:cNvSpPr>
              <p:nvPr/>
            </p:nvSpPr>
            <p:spPr bwMode="auto">
              <a:xfrm>
                <a:off x="328" y="1351"/>
                <a:ext cx="80" cy="8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85" name="Group 49"/>
            <p:cNvGrpSpPr/>
            <p:nvPr/>
          </p:nvGrpSpPr>
          <p:grpSpPr bwMode="auto">
            <a:xfrm>
              <a:off x="60" y="1719"/>
              <a:ext cx="307" cy="419"/>
              <a:chOff x="0" y="0"/>
              <a:chExt cx="307" cy="419"/>
            </a:xfrm>
          </p:grpSpPr>
          <p:sp>
            <p:nvSpPr>
              <p:cNvPr id="39986" name="Freeform 50"/>
              <p:cNvSpPr/>
              <p:nvPr/>
            </p:nvSpPr>
            <p:spPr bwMode="auto">
              <a:xfrm>
                <a:off x="105" y="284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7" name="Freeform 51"/>
              <p:cNvSpPr/>
              <p:nvPr/>
            </p:nvSpPr>
            <p:spPr bwMode="auto">
              <a:xfrm>
                <a:off x="0" y="0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988" name="Oval 52"/>
          <p:cNvSpPr>
            <a:spLocks noChangeArrowheads="1"/>
          </p:cNvSpPr>
          <p:nvPr/>
        </p:nvSpPr>
        <p:spPr bwMode="auto">
          <a:xfrm>
            <a:off x="684214" y="3761948"/>
            <a:ext cx="579437" cy="579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9" name="Oval 53"/>
          <p:cNvSpPr>
            <a:spLocks noChangeArrowheads="1"/>
          </p:cNvSpPr>
          <p:nvPr/>
        </p:nvSpPr>
        <p:spPr bwMode="auto">
          <a:xfrm>
            <a:off x="1619250" y="3761948"/>
            <a:ext cx="579438" cy="579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0" name="Oval 54"/>
          <p:cNvSpPr>
            <a:spLocks noChangeArrowheads="1"/>
          </p:cNvSpPr>
          <p:nvPr/>
        </p:nvSpPr>
        <p:spPr bwMode="auto">
          <a:xfrm>
            <a:off x="2552700" y="3761948"/>
            <a:ext cx="579438" cy="579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991" name="Group 55"/>
          <p:cNvGrpSpPr/>
          <p:nvPr/>
        </p:nvGrpSpPr>
        <p:grpSpPr bwMode="auto">
          <a:xfrm>
            <a:off x="2743201" y="3920747"/>
            <a:ext cx="201613" cy="255667"/>
            <a:chOff x="0" y="0"/>
            <a:chExt cx="127" cy="161"/>
          </a:xfrm>
        </p:grpSpPr>
        <p:sp>
          <p:nvSpPr>
            <p:cNvPr id="39992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97" name="Group 61"/>
          <p:cNvGrpSpPr/>
          <p:nvPr/>
        </p:nvGrpSpPr>
        <p:grpSpPr bwMode="auto">
          <a:xfrm>
            <a:off x="1778001" y="3920747"/>
            <a:ext cx="258763" cy="258843"/>
            <a:chOff x="0" y="0"/>
            <a:chExt cx="163" cy="163"/>
          </a:xfrm>
        </p:grpSpPr>
        <p:sp>
          <p:nvSpPr>
            <p:cNvPr id="39998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00" name="Group 64"/>
          <p:cNvGrpSpPr/>
          <p:nvPr/>
        </p:nvGrpSpPr>
        <p:grpSpPr bwMode="auto">
          <a:xfrm>
            <a:off x="846139" y="3923923"/>
            <a:ext cx="255587" cy="255667"/>
            <a:chOff x="0" y="0"/>
            <a:chExt cx="161" cy="161"/>
          </a:xfrm>
        </p:grpSpPr>
        <p:sp>
          <p:nvSpPr>
            <p:cNvPr id="40001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6191250" y="1522882"/>
            <a:ext cx="2447925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6191250" y="2335933"/>
            <a:ext cx="2447925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6191250" y="3155336"/>
            <a:ext cx="2447925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684213" y="1672154"/>
            <a:ext cx="3382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MAKES US DIFFERENT？</a:t>
            </a:r>
          </a:p>
          <a:p>
            <a:pPr>
              <a:lnSpc>
                <a:spcPct val="120000"/>
              </a:lnSpc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57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1919322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敬请各位老师</a:t>
            </a:r>
            <a:r>
              <a:rPr lang="zh-CN" altLang="en-US" sz="3200" dirty="0" smtClean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批评指正</a:t>
            </a:r>
            <a:endParaRPr lang="zh-CN" altLang="en-US" sz="3200" dirty="0">
              <a:ln w="6350">
                <a:noFill/>
              </a:ln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567394"/>
            <a:ext cx="5904656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THESIS DEFENSE POWERPOINT TEMPLATE</a:t>
            </a:r>
          </a:p>
        </p:txBody>
      </p:sp>
      <p:pic>
        <p:nvPicPr>
          <p:cNvPr id="2" name="Picture 2" descr="D:\1稻壳模板\ppt\2016.4\小清新水彩花卉毕业答辩模板\小清新水彩花卉毕业答辩模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522" y="3773806"/>
            <a:ext cx="7354956" cy="13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1626496"/>
            <a:ext cx="2460625" cy="26440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66" name="Rectangle 22" descr="psb"/>
          <p:cNvSpPr>
            <a:spLocks noChangeArrowheads="1"/>
          </p:cNvSpPr>
          <p:nvPr/>
        </p:nvSpPr>
        <p:spPr bwMode="auto">
          <a:xfrm>
            <a:off x="2460626" y="1626496"/>
            <a:ext cx="2532063" cy="2644003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486" r="-27486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104063" y="1626496"/>
            <a:ext cx="2036762" cy="26440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992689" y="1626496"/>
            <a:ext cx="2111375" cy="3517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111404" y="3323739"/>
            <a:ext cx="190886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360988" y="2853694"/>
            <a:ext cx="1371600" cy="30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MAKES US</a:t>
            </a:r>
            <a:endParaRPr lang="zh-CN" altLang="zh-CN" sz="1000" b="1" dirty="0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zh-CN" sz="10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</a:t>
            </a:r>
            <a:r>
              <a:rPr lang="zh-CN" altLang="zh-CN" sz="10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zh-CN" sz="800" dirty="0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773" name="Freeform 29"/>
          <p:cNvSpPr>
            <a:spLocks noEditPoints="1"/>
          </p:cNvSpPr>
          <p:nvPr/>
        </p:nvSpPr>
        <p:spPr bwMode="auto">
          <a:xfrm>
            <a:off x="7308850" y="3107772"/>
            <a:ext cx="171450" cy="215967"/>
          </a:xfrm>
          <a:custGeom>
            <a:avLst/>
            <a:gdLst>
              <a:gd name="T0" fmla="*/ 60 w 67"/>
              <a:gd name="T1" fmla="*/ 77 h 86"/>
              <a:gd name="T2" fmla="*/ 55 w 67"/>
              <a:gd name="T3" fmla="*/ 82 h 86"/>
              <a:gd name="T4" fmla="*/ 38 w 67"/>
              <a:gd name="T5" fmla="*/ 86 h 86"/>
              <a:gd name="T6" fmla="*/ 22 w 67"/>
              <a:gd name="T7" fmla="*/ 79 h 86"/>
              <a:gd name="T8" fmla="*/ 22 w 67"/>
              <a:gd name="T9" fmla="*/ 79 h 86"/>
              <a:gd name="T10" fmla="*/ 22 w 67"/>
              <a:gd name="T11" fmla="*/ 79 h 86"/>
              <a:gd name="T12" fmla="*/ 17 w 67"/>
              <a:gd name="T13" fmla="*/ 73 h 86"/>
              <a:gd name="T14" fmla="*/ 8 w 67"/>
              <a:gd name="T15" fmla="*/ 58 h 86"/>
              <a:gd name="T16" fmla="*/ 8 w 67"/>
              <a:gd name="T17" fmla="*/ 58 h 86"/>
              <a:gd name="T18" fmla="*/ 3 w 67"/>
              <a:gd name="T19" fmla="*/ 49 h 86"/>
              <a:gd name="T20" fmla="*/ 9 w 67"/>
              <a:gd name="T21" fmla="*/ 37 h 86"/>
              <a:gd name="T22" fmla="*/ 17 w 67"/>
              <a:gd name="T23" fmla="*/ 41 h 86"/>
              <a:gd name="T24" fmla="*/ 18 w 67"/>
              <a:gd name="T25" fmla="*/ 41 h 86"/>
              <a:gd name="T26" fmla="*/ 18 w 67"/>
              <a:gd name="T27" fmla="*/ 42 h 86"/>
              <a:gd name="T28" fmla="*/ 18 w 67"/>
              <a:gd name="T29" fmla="*/ 14 h 86"/>
              <a:gd name="T30" fmla="*/ 30 w 67"/>
              <a:gd name="T31" fmla="*/ 7 h 86"/>
              <a:gd name="T32" fmla="*/ 44 w 67"/>
              <a:gd name="T33" fmla="*/ 7 h 86"/>
              <a:gd name="T34" fmla="*/ 56 w 67"/>
              <a:gd name="T35" fmla="*/ 14 h 86"/>
              <a:gd name="T36" fmla="*/ 56 w 67"/>
              <a:gd name="T37" fmla="*/ 14 h 86"/>
              <a:gd name="T38" fmla="*/ 56 w 67"/>
              <a:gd name="T39" fmla="*/ 14 h 86"/>
              <a:gd name="T40" fmla="*/ 67 w 67"/>
              <a:gd name="T41" fmla="*/ 21 h 86"/>
              <a:gd name="T42" fmla="*/ 67 w 67"/>
              <a:gd name="T43" fmla="*/ 59 h 86"/>
              <a:gd name="T44" fmla="*/ 65 w 67"/>
              <a:gd name="T45" fmla="*/ 69 h 86"/>
              <a:gd name="T46" fmla="*/ 60 w 67"/>
              <a:gd name="T47" fmla="*/ 77 h 86"/>
              <a:gd name="T48" fmla="*/ 52 w 67"/>
              <a:gd name="T49" fmla="*/ 76 h 86"/>
              <a:gd name="T50" fmla="*/ 52 w 67"/>
              <a:gd name="T51" fmla="*/ 76 h 86"/>
              <a:gd name="T52" fmla="*/ 56 w 67"/>
              <a:gd name="T53" fmla="*/ 73 h 86"/>
              <a:gd name="T54" fmla="*/ 60 w 67"/>
              <a:gd name="T55" fmla="*/ 67 h 86"/>
              <a:gd name="T56" fmla="*/ 61 w 67"/>
              <a:gd name="T57" fmla="*/ 59 h 86"/>
              <a:gd name="T58" fmla="*/ 61 w 67"/>
              <a:gd name="T59" fmla="*/ 21 h 86"/>
              <a:gd name="T60" fmla="*/ 58 w 67"/>
              <a:gd name="T61" fmla="*/ 21 h 86"/>
              <a:gd name="T62" fmla="*/ 58 w 67"/>
              <a:gd name="T63" fmla="*/ 39 h 86"/>
              <a:gd name="T64" fmla="*/ 50 w 67"/>
              <a:gd name="T65" fmla="*/ 39 h 86"/>
              <a:gd name="T66" fmla="*/ 50 w 67"/>
              <a:gd name="T67" fmla="*/ 14 h 86"/>
              <a:gd name="T68" fmla="*/ 47 w 67"/>
              <a:gd name="T69" fmla="*/ 14 h 86"/>
              <a:gd name="T70" fmla="*/ 47 w 67"/>
              <a:gd name="T71" fmla="*/ 14 h 86"/>
              <a:gd name="T72" fmla="*/ 47 w 67"/>
              <a:gd name="T73" fmla="*/ 39 h 86"/>
              <a:gd name="T74" fmla="*/ 39 w 67"/>
              <a:gd name="T75" fmla="*/ 39 h 86"/>
              <a:gd name="T76" fmla="*/ 39 w 67"/>
              <a:gd name="T77" fmla="*/ 10 h 86"/>
              <a:gd name="T78" fmla="*/ 35 w 67"/>
              <a:gd name="T79" fmla="*/ 10 h 86"/>
              <a:gd name="T80" fmla="*/ 35 w 67"/>
              <a:gd name="T81" fmla="*/ 39 h 86"/>
              <a:gd name="T82" fmla="*/ 28 w 67"/>
              <a:gd name="T83" fmla="*/ 39 h 86"/>
              <a:gd name="T84" fmla="*/ 28 w 67"/>
              <a:gd name="T85" fmla="*/ 14 h 86"/>
              <a:gd name="T86" fmla="*/ 24 w 67"/>
              <a:gd name="T87" fmla="*/ 14 h 86"/>
              <a:gd name="T88" fmla="*/ 24 w 67"/>
              <a:gd name="T89" fmla="*/ 49 h 86"/>
              <a:gd name="T90" fmla="*/ 16 w 67"/>
              <a:gd name="T91" fmla="*/ 51 h 86"/>
              <a:gd name="T92" fmla="*/ 12 w 67"/>
              <a:gd name="T93" fmla="*/ 44 h 86"/>
              <a:gd name="T94" fmla="*/ 8 w 67"/>
              <a:gd name="T95" fmla="*/ 46 h 86"/>
              <a:gd name="T96" fmla="*/ 13 w 67"/>
              <a:gd name="T97" fmla="*/ 55 h 86"/>
              <a:gd name="T98" fmla="*/ 13 w 67"/>
              <a:gd name="T99" fmla="*/ 55 h 86"/>
              <a:gd name="T100" fmla="*/ 22 w 67"/>
              <a:gd name="T101" fmla="*/ 70 h 86"/>
              <a:gd name="T102" fmla="*/ 26 w 67"/>
              <a:gd name="T103" fmla="*/ 74 h 86"/>
              <a:gd name="T104" fmla="*/ 38 w 67"/>
              <a:gd name="T105" fmla="*/ 80 h 86"/>
              <a:gd name="T106" fmla="*/ 52 w 67"/>
              <a:gd name="T107" fmla="*/ 7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" h="86">
                <a:moveTo>
                  <a:pt x="60" y="77"/>
                </a:moveTo>
                <a:cubicBezTo>
                  <a:pt x="59" y="79"/>
                  <a:pt x="57" y="80"/>
                  <a:pt x="55" y="82"/>
                </a:cubicBezTo>
                <a:cubicBezTo>
                  <a:pt x="50" y="85"/>
                  <a:pt x="44" y="86"/>
                  <a:pt x="38" y="86"/>
                </a:cubicBezTo>
                <a:cubicBezTo>
                  <a:pt x="32" y="85"/>
                  <a:pt x="26" y="83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0" y="77"/>
                  <a:pt x="18" y="75"/>
                  <a:pt x="17" y="73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3" y="49"/>
                  <a:pt x="3" y="49"/>
                  <a:pt x="3" y="49"/>
                </a:cubicBezTo>
                <a:cubicBezTo>
                  <a:pt x="0" y="44"/>
                  <a:pt x="3" y="38"/>
                  <a:pt x="9" y="37"/>
                </a:cubicBezTo>
                <a:cubicBezTo>
                  <a:pt x="12" y="37"/>
                  <a:pt x="15" y="38"/>
                  <a:pt x="17" y="41"/>
                </a:cubicBezTo>
                <a:cubicBezTo>
                  <a:pt x="17" y="41"/>
                  <a:pt x="18" y="41"/>
                  <a:pt x="18" y="41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8"/>
                  <a:pt x="25" y="4"/>
                  <a:pt x="30" y="7"/>
                </a:cubicBezTo>
                <a:cubicBezTo>
                  <a:pt x="32" y="0"/>
                  <a:pt x="42" y="0"/>
                  <a:pt x="44" y="7"/>
                </a:cubicBezTo>
                <a:cubicBezTo>
                  <a:pt x="49" y="4"/>
                  <a:pt x="56" y="8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61" y="12"/>
                  <a:pt x="67" y="15"/>
                  <a:pt x="67" y="21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62"/>
                  <a:pt x="66" y="66"/>
                  <a:pt x="65" y="69"/>
                </a:cubicBezTo>
                <a:cubicBezTo>
                  <a:pt x="64" y="72"/>
                  <a:pt x="63" y="75"/>
                  <a:pt x="60" y="77"/>
                </a:cubicBezTo>
                <a:close/>
                <a:moveTo>
                  <a:pt x="52" y="76"/>
                </a:moveTo>
                <a:cubicBezTo>
                  <a:pt x="52" y="76"/>
                  <a:pt x="52" y="76"/>
                  <a:pt x="52" y="76"/>
                </a:cubicBezTo>
                <a:cubicBezTo>
                  <a:pt x="53" y="76"/>
                  <a:pt x="55" y="74"/>
                  <a:pt x="56" y="73"/>
                </a:cubicBezTo>
                <a:cubicBezTo>
                  <a:pt x="58" y="71"/>
                  <a:pt x="59" y="69"/>
                  <a:pt x="60" y="67"/>
                </a:cubicBezTo>
                <a:cubicBezTo>
                  <a:pt x="61" y="64"/>
                  <a:pt x="61" y="62"/>
                  <a:pt x="61" y="5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58" y="19"/>
                  <a:pt x="58" y="21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0" y="44"/>
                  <a:pt x="50" y="39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2"/>
                  <a:pt x="47" y="12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4"/>
                  <a:pt x="39" y="44"/>
                  <a:pt x="39" y="39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7"/>
                  <a:pt x="35" y="7"/>
                  <a:pt x="35" y="10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4"/>
                  <a:pt x="28" y="44"/>
                  <a:pt x="28" y="39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4" y="12"/>
                  <a:pt x="24" y="14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3"/>
                  <a:pt x="19" y="55"/>
                  <a:pt x="16" y="51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7" y="43"/>
                  <a:pt x="8" y="46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2"/>
                  <a:pt x="24" y="73"/>
                  <a:pt x="26" y="74"/>
                </a:cubicBezTo>
                <a:cubicBezTo>
                  <a:pt x="29" y="77"/>
                  <a:pt x="34" y="79"/>
                  <a:pt x="38" y="80"/>
                </a:cubicBezTo>
                <a:cubicBezTo>
                  <a:pt x="43" y="80"/>
                  <a:pt x="48" y="79"/>
                  <a:pt x="52" y="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74" name="Freeform 30"/>
          <p:cNvSpPr>
            <a:spLocks noEditPoints="1"/>
          </p:cNvSpPr>
          <p:nvPr/>
        </p:nvSpPr>
        <p:spPr bwMode="auto">
          <a:xfrm>
            <a:off x="7312025" y="2126394"/>
            <a:ext cx="193675" cy="196911"/>
          </a:xfrm>
          <a:custGeom>
            <a:avLst/>
            <a:gdLst>
              <a:gd name="T0" fmla="*/ 39 w 77"/>
              <a:gd name="T1" fmla="*/ 57 h 78"/>
              <a:gd name="T2" fmla="*/ 48 w 77"/>
              <a:gd name="T3" fmla="*/ 8 h 78"/>
              <a:gd name="T4" fmla="*/ 53 w 77"/>
              <a:gd name="T5" fmla="*/ 10 h 78"/>
              <a:gd name="T6" fmla="*/ 61 w 77"/>
              <a:gd name="T7" fmla="*/ 7 h 78"/>
              <a:gd name="T8" fmla="*/ 71 w 77"/>
              <a:gd name="T9" fmla="*/ 20 h 78"/>
              <a:gd name="T10" fmla="*/ 69 w 77"/>
              <a:gd name="T11" fmla="*/ 29 h 78"/>
              <a:gd name="T12" fmla="*/ 77 w 77"/>
              <a:gd name="T13" fmla="*/ 32 h 78"/>
              <a:gd name="T14" fmla="*/ 74 w 77"/>
              <a:gd name="T15" fmla="*/ 48 h 78"/>
              <a:gd name="T16" fmla="*/ 67 w 77"/>
              <a:gd name="T17" fmla="*/ 53 h 78"/>
              <a:gd name="T18" fmla="*/ 71 w 77"/>
              <a:gd name="T19" fmla="*/ 61 h 78"/>
              <a:gd name="T20" fmla="*/ 57 w 77"/>
              <a:gd name="T21" fmla="*/ 71 h 78"/>
              <a:gd name="T22" fmla="*/ 51 w 77"/>
              <a:gd name="T23" fmla="*/ 68 h 78"/>
              <a:gd name="T24" fmla="*/ 45 w 77"/>
              <a:gd name="T25" fmla="*/ 78 h 78"/>
              <a:gd name="T26" fmla="*/ 29 w 77"/>
              <a:gd name="T27" fmla="*/ 75 h 78"/>
              <a:gd name="T28" fmla="*/ 26 w 77"/>
              <a:gd name="T29" fmla="*/ 68 h 78"/>
              <a:gd name="T30" fmla="*/ 24 w 77"/>
              <a:gd name="T31" fmla="*/ 67 h 78"/>
              <a:gd name="T32" fmla="*/ 16 w 77"/>
              <a:gd name="T33" fmla="*/ 71 h 78"/>
              <a:gd name="T34" fmla="*/ 6 w 77"/>
              <a:gd name="T35" fmla="*/ 57 h 78"/>
              <a:gd name="T36" fmla="*/ 8 w 77"/>
              <a:gd name="T37" fmla="*/ 48 h 78"/>
              <a:gd name="T38" fmla="*/ 0 w 77"/>
              <a:gd name="T39" fmla="*/ 45 h 78"/>
              <a:gd name="T40" fmla="*/ 8 w 77"/>
              <a:gd name="T41" fmla="*/ 29 h 78"/>
              <a:gd name="T42" fmla="*/ 6 w 77"/>
              <a:gd name="T43" fmla="*/ 20 h 78"/>
              <a:gd name="T44" fmla="*/ 6 w 77"/>
              <a:gd name="T45" fmla="*/ 16 h 78"/>
              <a:gd name="T46" fmla="*/ 24 w 77"/>
              <a:gd name="T47" fmla="*/ 10 h 78"/>
              <a:gd name="T48" fmla="*/ 32 w 77"/>
              <a:gd name="T49" fmla="*/ 0 h 78"/>
              <a:gd name="T50" fmla="*/ 48 w 77"/>
              <a:gd name="T51" fmla="*/ 3 h 78"/>
              <a:gd name="T52" fmla="*/ 48 w 77"/>
              <a:gd name="T53" fmla="*/ 15 h 78"/>
              <a:gd name="T54" fmla="*/ 42 w 77"/>
              <a:gd name="T55" fmla="*/ 11 h 78"/>
              <a:gd name="T56" fmla="*/ 35 w 77"/>
              <a:gd name="T57" fmla="*/ 11 h 78"/>
              <a:gd name="T58" fmla="*/ 25 w 77"/>
              <a:gd name="T59" fmla="*/ 17 h 78"/>
              <a:gd name="T60" fmla="*/ 13 w 77"/>
              <a:gd name="T61" fmla="*/ 18 h 78"/>
              <a:gd name="T62" fmla="*/ 14 w 77"/>
              <a:gd name="T63" fmla="*/ 29 h 78"/>
              <a:gd name="T64" fmla="*/ 6 w 77"/>
              <a:gd name="T65" fmla="*/ 35 h 78"/>
              <a:gd name="T66" fmla="*/ 13 w 77"/>
              <a:gd name="T67" fmla="*/ 45 h 78"/>
              <a:gd name="T68" fmla="*/ 16 w 77"/>
              <a:gd name="T69" fmla="*/ 56 h 78"/>
              <a:gd name="T70" fmla="*/ 21 w 77"/>
              <a:gd name="T71" fmla="*/ 61 h 78"/>
              <a:gd name="T72" fmla="*/ 32 w 77"/>
              <a:gd name="T73" fmla="*/ 64 h 78"/>
              <a:gd name="T74" fmla="*/ 42 w 77"/>
              <a:gd name="T75" fmla="*/ 72 h 78"/>
              <a:gd name="T76" fmla="*/ 44 w 77"/>
              <a:gd name="T77" fmla="*/ 64 h 78"/>
              <a:gd name="T78" fmla="*/ 52 w 77"/>
              <a:gd name="T79" fmla="*/ 61 h 78"/>
              <a:gd name="T80" fmla="*/ 64 w 77"/>
              <a:gd name="T81" fmla="*/ 59 h 78"/>
              <a:gd name="T82" fmla="*/ 63 w 77"/>
              <a:gd name="T83" fmla="*/ 49 h 78"/>
              <a:gd name="T84" fmla="*/ 71 w 77"/>
              <a:gd name="T85" fmla="*/ 42 h 78"/>
              <a:gd name="T86" fmla="*/ 64 w 77"/>
              <a:gd name="T87" fmla="*/ 33 h 78"/>
              <a:gd name="T88" fmla="*/ 61 w 77"/>
              <a:gd name="T89" fmla="*/ 21 h 78"/>
              <a:gd name="T90" fmla="*/ 56 w 77"/>
              <a:gd name="T91" fmla="*/ 16 h 78"/>
              <a:gd name="T92" fmla="*/ 39 w 77"/>
              <a:gd name="T93" fmla="*/ 24 h 78"/>
              <a:gd name="T94" fmla="*/ 39 w 77"/>
              <a:gd name="T95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" h="78">
                <a:moveTo>
                  <a:pt x="39" y="20"/>
                </a:moveTo>
                <a:cubicBezTo>
                  <a:pt x="49" y="20"/>
                  <a:pt x="57" y="29"/>
                  <a:pt x="57" y="39"/>
                </a:cubicBezTo>
                <a:cubicBezTo>
                  <a:pt x="57" y="49"/>
                  <a:pt x="49" y="57"/>
                  <a:pt x="39" y="57"/>
                </a:cubicBezTo>
                <a:cubicBezTo>
                  <a:pt x="28" y="57"/>
                  <a:pt x="20" y="49"/>
                  <a:pt x="20" y="39"/>
                </a:cubicBezTo>
                <a:cubicBezTo>
                  <a:pt x="20" y="29"/>
                  <a:pt x="28" y="20"/>
                  <a:pt x="39" y="20"/>
                </a:cubicBezTo>
                <a:close/>
                <a:moveTo>
                  <a:pt x="48" y="8"/>
                </a:moveTo>
                <a:cubicBezTo>
                  <a:pt x="48" y="8"/>
                  <a:pt x="48" y="8"/>
                  <a:pt x="48" y="8"/>
                </a:cubicBezTo>
                <a:cubicBezTo>
                  <a:pt x="49" y="9"/>
                  <a:pt x="50" y="9"/>
                  <a:pt x="51" y="9"/>
                </a:cubicBezTo>
                <a:cubicBezTo>
                  <a:pt x="52" y="10"/>
                  <a:pt x="52" y="10"/>
                  <a:pt x="53" y="10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5"/>
                  <a:pt x="60" y="5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7"/>
                  <a:pt x="72" y="19"/>
                  <a:pt x="71" y="2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5"/>
                  <a:pt x="68" y="26"/>
                  <a:pt x="68" y="26"/>
                </a:cubicBezTo>
                <a:cubicBezTo>
                  <a:pt x="68" y="27"/>
                  <a:pt x="69" y="28"/>
                  <a:pt x="69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6" y="29"/>
                  <a:pt x="77" y="30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7"/>
                  <a:pt x="76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9"/>
                  <a:pt x="68" y="50"/>
                  <a:pt x="68" y="51"/>
                </a:cubicBezTo>
                <a:cubicBezTo>
                  <a:pt x="68" y="52"/>
                  <a:pt x="67" y="53"/>
                  <a:pt x="67" y="53"/>
                </a:cubicBezTo>
                <a:cubicBezTo>
                  <a:pt x="71" y="57"/>
                  <a:pt x="71" y="57"/>
                  <a:pt x="71" y="57"/>
                </a:cubicBezTo>
                <a:cubicBezTo>
                  <a:pt x="72" y="58"/>
                  <a:pt x="72" y="60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72"/>
                  <a:pt x="58" y="72"/>
                  <a:pt x="57" y="71"/>
                </a:cubicBezTo>
                <a:cubicBezTo>
                  <a:pt x="53" y="67"/>
                  <a:pt x="53" y="67"/>
                  <a:pt x="53" y="67"/>
                </a:cubicBezTo>
                <a:cubicBezTo>
                  <a:pt x="52" y="68"/>
                  <a:pt x="52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9"/>
                  <a:pt x="49" y="69"/>
                  <a:pt x="48" y="69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7" y="78"/>
                  <a:pt x="45" y="78"/>
                </a:cubicBezTo>
                <a:cubicBezTo>
                  <a:pt x="45" y="77"/>
                  <a:pt x="45" y="77"/>
                  <a:pt x="45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0" y="77"/>
                  <a:pt x="29" y="76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7" y="69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5" y="67"/>
                  <a:pt x="24" y="67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2"/>
                  <a:pt x="17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1"/>
                  <a:pt x="6" y="61"/>
                  <a:pt x="6" y="61"/>
                </a:cubicBezTo>
                <a:cubicBezTo>
                  <a:pt x="5" y="60"/>
                  <a:pt x="5" y="58"/>
                  <a:pt x="6" y="57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9" y="52"/>
                  <a:pt x="9" y="51"/>
                </a:cubicBezTo>
                <a:cubicBezTo>
                  <a:pt x="9" y="50"/>
                  <a:pt x="8" y="49"/>
                  <a:pt x="8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1" y="29"/>
                  <a:pt x="3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26"/>
                  <a:pt x="10" y="25"/>
                  <a:pt x="10" y="24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9"/>
                  <a:pt x="5" y="17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5"/>
                  <a:pt x="19" y="5"/>
                  <a:pt x="20" y="7"/>
                </a:cubicBezTo>
                <a:cubicBezTo>
                  <a:pt x="24" y="10"/>
                  <a:pt x="24" y="10"/>
                  <a:pt x="24" y="10"/>
                </a:cubicBezTo>
                <a:cubicBezTo>
                  <a:pt x="25" y="10"/>
                  <a:pt x="27" y="9"/>
                  <a:pt x="29" y="8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30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8"/>
                  <a:pt x="48" y="8"/>
                  <a:pt x="48" y="8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7" y="14"/>
                  <a:pt x="46" y="14"/>
                  <a:pt x="45" y="13"/>
                </a:cubicBezTo>
                <a:cubicBezTo>
                  <a:pt x="43" y="13"/>
                  <a:pt x="42" y="12"/>
                  <a:pt x="42" y="11"/>
                </a:cubicBezTo>
                <a:cubicBezTo>
                  <a:pt x="42" y="6"/>
                  <a:pt x="42" y="6"/>
                  <a:pt x="42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4" y="13"/>
                  <a:pt x="33" y="13"/>
                </a:cubicBezTo>
                <a:cubicBezTo>
                  <a:pt x="30" y="14"/>
                  <a:pt x="27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2" y="17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4"/>
                  <a:pt x="16" y="25"/>
                </a:cubicBezTo>
                <a:cubicBezTo>
                  <a:pt x="16" y="26"/>
                  <a:pt x="15" y="27"/>
                  <a:pt x="14" y="29"/>
                </a:cubicBezTo>
                <a:cubicBezTo>
                  <a:pt x="14" y="30"/>
                  <a:pt x="14" y="31"/>
                  <a:pt x="13" y="33"/>
                </a:cubicBezTo>
                <a:cubicBezTo>
                  <a:pt x="13" y="34"/>
                  <a:pt x="12" y="35"/>
                  <a:pt x="10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42"/>
                  <a:pt x="6" y="42"/>
                  <a:pt x="6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2" y="42"/>
                  <a:pt x="13" y="43"/>
                  <a:pt x="13" y="45"/>
                </a:cubicBezTo>
                <a:cubicBezTo>
                  <a:pt x="13" y="46"/>
                  <a:pt x="14" y="47"/>
                  <a:pt x="14" y="49"/>
                </a:cubicBezTo>
                <a:cubicBezTo>
                  <a:pt x="15" y="50"/>
                  <a:pt x="16" y="51"/>
                  <a:pt x="16" y="52"/>
                </a:cubicBezTo>
                <a:cubicBezTo>
                  <a:pt x="17" y="54"/>
                  <a:pt x="17" y="55"/>
                  <a:pt x="16" y="56"/>
                </a:cubicBezTo>
                <a:cubicBezTo>
                  <a:pt x="13" y="59"/>
                  <a:pt x="13" y="59"/>
                  <a:pt x="13" y="59"/>
                </a:cubicBezTo>
                <a:cubicBezTo>
                  <a:pt x="18" y="64"/>
                  <a:pt x="18" y="64"/>
                  <a:pt x="18" y="64"/>
                </a:cubicBezTo>
                <a:cubicBezTo>
                  <a:pt x="21" y="61"/>
                  <a:pt x="21" y="61"/>
                  <a:pt x="21" y="61"/>
                </a:cubicBezTo>
                <a:cubicBezTo>
                  <a:pt x="22" y="60"/>
                  <a:pt x="24" y="60"/>
                  <a:pt x="25" y="61"/>
                </a:cubicBezTo>
                <a:cubicBezTo>
                  <a:pt x="26" y="62"/>
                  <a:pt x="27" y="62"/>
                  <a:pt x="29" y="63"/>
                </a:cubicBezTo>
                <a:cubicBezTo>
                  <a:pt x="30" y="63"/>
                  <a:pt x="31" y="64"/>
                  <a:pt x="32" y="64"/>
                </a:cubicBezTo>
                <a:cubicBezTo>
                  <a:pt x="34" y="64"/>
                  <a:pt x="35" y="66"/>
                  <a:pt x="35" y="67"/>
                </a:cubicBezTo>
                <a:cubicBezTo>
                  <a:pt x="35" y="72"/>
                  <a:pt x="35" y="72"/>
                  <a:pt x="3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6"/>
                  <a:pt x="43" y="64"/>
                  <a:pt x="44" y="64"/>
                </a:cubicBezTo>
                <a:cubicBezTo>
                  <a:pt x="46" y="64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1" y="62"/>
                  <a:pt x="52" y="61"/>
                </a:cubicBezTo>
                <a:cubicBezTo>
                  <a:pt x="53" y="60"/>
                  <a:pt x="55" y="60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4"/>
                  <a:pt x="61" y="52"/>
                </a:cubicBezTo>
                <a:cubicBezTo>
                  <a:pt x="61" y="51"/>
                  <a:pt x="62" y="50"/>
                  <a:pt x="63" y="49"/>
                </a:cubicBezTo>
                <a:cubicBezTo>
                  <a:pt x="63" y="47"/>
                  <a:pt x="64" y="46"/>
                  <a:pt x="64" y="45"/>
                </a:cubicBezTo>
                <a:cubicBezTo>
                  <a:pt x="64" y="43"/>
                  <a:pt x="65" y="42"/>
                  <a:pt x="67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5"/>
                  <a:pt x="71" y="35"/>
                  <a:pt x="71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5" y="35"/>
                  <a:pt x="64" y="34"/>
                  <a:pt x="64" y="33"/>
                </a:cubicBezTo>
                <a:cubicBezTo>
                  <a:pt x="64" y="31"/>
                  <a:pt x="63" y="30"/>
                  <a:pt x="63" y="29"/>
                </a:cubicBezTo>
                <a:cubicBezTo>
                  <a:pt x="62" y="27"/>
                  <a:pt x="61" y="26"/>
                  <a:pt x="61" y="25"/>
                </a:cubicBezTo>
                <a:cubicBezTo>
                  <a:pt x="60" y="24"/>
                  <a:pt x="60" y="22"/>
                  <a:pt x="61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3"/>
                  <a:pt x="59" y="13"/>
                  <a:pt x="59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55" y="17"/>
                  <a:pt x="53" y="17"/>
                  <a:pt x="52" y="17"/>
                </a:cubicBezTo>
                <a:cubicBezTo>
                  <a:pt x="51" y="16"/>
                  <a:pt x="50" y="15"/>
                  <a:pt x="48" y="15"/>
                </a:cubicBezTo>
                <a:close/>
                <a:moveTo>
                  <a:pt x="39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30" y="24"/>
                  <a:pt x="24" y="31"/>
                  <a:pt x="24" y="39"/>
                </a:cubicBezTo>
                <a:cubicBezTo>
                  <a:pt x="24" y="47"/>
                  <a:pt x="30" y="54"/>
                  <a:pt x="39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1"/>
                  <a:pt x="47" y="24"/>
                  <a:pt x="39" y="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448301" y="2161022"/>
            <a:ext cx="1152525" cy="30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20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85%</a:t>
            </a:r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5664201" y="1954583"/>
            <a:ext cx="695325" cy="695540"/>
          </a:xfrm>
          <a:prstGeom prst="ellipse">
            <a:avLst/>
          </a:prstGeom>
          <a:noFill/>
          <a:ln w="6350" cmpd="sng">
            <a:solidFill>
              <a:srgbClr val="F8F8F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7631114" y="2156566"/>
            <a:ext cx="11893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Weekday Sales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631114" y="3158588"/>
            <a:ext cx="11893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Weekend Sales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17028" y="1926625"/>
            <a:ext cx="559769" cy="14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zh-CN" altLang="zh-CN" sz="8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24498" y="2556643"/>
            <a:ext cx="1656185" cy="97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409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 descr="22"/>
          <p:cNvSpPr>
            <a:spLocks noChangeArrowheads="1"/>
          </p:cNvSpPr>
          <p:nvPr/>
        </p:nvSpPr>
        <p:spPr bwMode="auto">
          <a:xfrm>
            <a:off x="2336800" y="1567347"/>
            <a:ext cx="3963988" cy="2928253"/>
          </a:xfrm>
          <a:prstGeom prst="rect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12776" y="1759493"/>
            <a:ext cx="2303463" cy="129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45250" y="1744078"/>
            <a:ext cx="20871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pPr>
              <a:lnSpc>
                <a:spcPct val="140000"/>
              </a:lnSpc>
            </a:pPr>
            <a:r>
              <a:rPr lang="zh-CN" altLang="en-US" sz="1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INTO A PROFIT</a:t>
            </a:r>
            <a:r>
              <a:rPr lang="zh-CN" altLang="en-US" sz="1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</a:t>
            </a:r>
          </a:p>
          <a:p>
            <a:pPr>
              <a:lnSpc>
                <a:spcPct val="14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BUSSINESS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971550" y="2143059"/>
            <a:ext cx="17282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28650" y="3166452"/>
            <a:ext cx="1639888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2400" b="1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28650" y="4009675"/>
            <a:ext cx="163988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  <a:endParaRPr lang="zh-CN" altLang="en-US" sz="2400" b="1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684164" y="1850582"/>
            <a:ext cx="320922" cy="58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zh-CN" altLang="zh-CN" sz="3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45250" y="2715766"/>
            <a:ext cx="2286000" cy="103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5250" y="3905344"/>
            <a:ext cx="2286000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1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521294"/>
            <a:ext cx="4572000" cy="1049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0" y="1521294"/>
            <a:ext cx="4572000" cy="1049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0" name="Rectangle 6" descr="0x786"/>
          <p:cNvSpPr>
            <a:spLocks noChangeArrowheads="1"/>
          </p:cNvSpPr>
          <p:nvPr/>
        </p:nvSpPr>
        <p:spPr bwMode="auto">
          <a:xfrm>
            <a:off x="1475657" y="1521294"/>
            <a:ext cx="1131020" cy="1049662"/>
          </a:xfrm>
          <a:prstGeom prst="rect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448" r="-17448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1" name="Rectangle 7" descr="0115mvtps00039"/>
          <p:cNvSpPr>
            <a:spLocks noChangeArrowheads="1"/>
          </p:cNvSpPr>
          <p:nvPr/>
        </p:nvSpPr>
        <p:spPr bwMode="auto">
          <a:xfrm>
            <a:off x="2605088" y="1735674"/>
            <a:ext cx="984250" cy="83528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05088" y="1521295"/>
            <a:ext cx="984250" cy="214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589338" y="2358166"/>
            <a:ext cx="982662" cy="2127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4" name="Rectangle 10" descr="u=290065061,2920051158&amp;fm=15&amp;gp=0"/>
          <p:cNvSpPr>
            <a:spLocks noChangeArrowheads="1"/>
          </p:cNvSpPr>
          <p:nvPr/>
        </p:nvSpPr>
        <p:spPr bwMode="auto">
          <a:xfrm>
            <a:off x="3589338" y="1521295"/>
            <a:ext cx="982662" cy="836871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75" name="Freeform 11"/>
          <p:cNvSpPr>
            <a:spLocks noEditPoints="1"/>
          </p:cNvSpPr>
          <p:nvPr/>
        </p:nvSpPr>
        <p:spPr bwMode="auto">
          <a:xfrm>
            <a:off x="5354639" y="3156924"/>
            <a:ext cx="422275" cy="242963"/>
          </a:xfrm>
          <a:custGeom>
            <a:avLst/>
            <a:gdLst>
              <a:gd name="T0" fmla="*/ 30 w 133"/>
              <a:gd name="T1" fmla="*/ 41 h 76"/>
              <a:gd name="T2" fmla="*/ 30 w 133"/>
              <a:gd name="T3" fmla="*/ 56 h 76"/>
              <a:gd name="T4" fmla="*/ 103 w 133"/>
              <a:gd name="T5" fmla="*/ 56 h 76"/>
              <a:gd name="T6" fmla="*/ 103 w 133"/>
              <a:gd name="T7" fmla="*/ 41 h 76"/>
              <a:gd name="T8" fmla="*/ 99 w 133"/>
              <a:gd name="T9" fmla="*/ 38 h 76"/>
              <a:gd name="T10" fmla="*/ 68 w 133"/>
              <a:gd name="T11" fmla="*/ 51 h 76"/>
              <a:gd name="T12" fmla="*/ 64 w 133"/>
              <a:gd name="T13" fmla="*/ 51 h 76"/>
              <a:gd name="T14" fmla="*/ 33 w 133"/>
              <a:gd name="T15" fmla="*/ 39 h 76"/>
              <a:gd name="T16" fmla="*/ 30 w 133"/>
              <a:gd name="T17" fmla="*/ 41 h 76"/>
              <a:gd name="T18" fmla="*/ 16 w 133"/>
              <a:gd name="T19" fmla="*/ 31 h 76"/>
              <a:gd name="T20" fmla="*/ 16 w 133"/>
              <a:gd name="T21" fmla="*/ 45 h 76"/>
              <a:gd name="T22" fmla="*/ 16 w 133"/>
              <a:gd name="T23" fmla="*/ 45 h 76"/>
              <a:gd name="T24" fmla="*/ 17 w 133"/>
              <a:gd name="T25" fmla="*/ 45 h 76"/>
              <a:gd name="T26" fmla="*/ 19 w 133"/>
              <a:gd name="T27" fmla="*/ 47 h 76"/>
              <a:gd name="T28" fmla="*/ 18 w 133"/>
              <a:gd name="T29" fmla="*/ 50 h 76"/>
              <a:gd name="T30" fmla="*/ 19 w 133"/>
              <a:gd name="T31" fmla="*/ 50 h 76"/>
              <a:gd name="T32" fmla="*/ 19 w 133"/>
              <a:gd name="T33" fmla="*/ 52 h 76"/>
              <a:gd name="T34" fmla="*/ 18 w 133"/>
              <a:gd name="T35" fmla="*/ 52 h 76"/>
              <a:gd name="T36" fmla="*/ 18 w 133"/>
              <a:gd name="T37" fmla="*/ 74 h 76"/>
              <a:gd name="T38" fmla="*/ 17 w 133"/>
              <a:gd name="T39" fmla="*/ 73 h 76"/>
              <a:gd name="T40" fmla="*/ 18 w 133"/>
              <a:gd name="T41" fmla="*/ 71 h 76"/>
              <a:gd name="T42" fmla="*/ 17 w 133"/>
              <a:gd name="T43" fmla="*/ 71 h 76"/>
              <a:gd name="T44" fmla="*/ 15 w 133"/>
              <a:gd name="T45" fmla="*/ 75 h 76"/>
              <a:gd name="T46" fmla="*/ 14 w 133"/>
              <a:gd name="T47" fmla="*/ 75 h 76"/>
              <a:gd name="T48" fmla="*/ 14 w 133"/>
              <a:gd name="T49" fmla="*/ 71 h 76"/>
              <a:gd name="T50" fmla="*/ 13 w 133"/>
              <a:gd name="T51" fmla="*/ 70 h 76"/>
              <a:gd name="T52" fmla="*/ 13 w 133"/>
              <a:gd name="T53" fmla="*/ 73 h 76"/>
              <a:gd name="T54" fmla="*/ 13 w 133"/>
              <a:gd name="T55" fmla="*/ 73 h 76"/>
              <a:gd name="T56" fmla="*/ 12 w 133"/>
              <a:gd name="T57" fmla="*/ 71 h 76"/>
              <a:gd name="T58" fmla="*/ 12 w 133"/>
              <a:gd name="T59" fmla="*/ 72 h 76"/>
              <a:gd name="T60" fmla="*/ 12 w 133"/>
              <a:gd name="T61" fmla="*/ 74 h 76"/>
              <a:gd name="T62" fmla="*/ 12 w 133"/>
              <a:gd name="T63" fmla="*/ 74 h 76"/>
              <a:gd name="T64" fmla="*/ 11 w 133"/>
              <a:gd name="T65" fmla="*/ 52 h 76"/>
              <a:gd name="T66" fmla="*/ 11 w 133"/>
              <a:gd name="T67" fmla="*/ 52 h 76"/>
              <a:gd name="T68" fmla="*/ 11 w 133"/>
              <a:gd name="T69" fmla="*/ 50 h 76"/>
              <a:gd name="T70" fmla="*/ 11 w 133"/>
              <a:gd name="T71" fmla="*/ 50 h 76"/>
              <a:gd name="T72" fmla="*/ 11 w 133"/>
              <a:gd name="T73" fmla="*/ 47 h 76"/>
              <a:gd name="T74" fmla="*/ 13 w 133"/>
              <a:gd name="T75" fmla="*/ 45 h 76"/>
              <a:gd name="T76" fmla="*/ 13 w 133"/>
              <a:gd name="T77" fmla="*/ 45 h 76"/>
              <a:gd name="T78" fmla="*/ 14 w 133"/>
              <a:gd name="T79" fmla="*/ 44 h 76"/>
              <a:gd name="T80" fmla="*/ 14 w 133"/>
              <a:gd name="T81" fmla="*/ 29 h 76"/>
              <a:gd name="T82" fmla="*/ 13 w 133"/>
              <a:gd name="T83" fmla="*/ 28 h 76"/>
              <a:gd name="T84" fmla="*/ 2 w 133"/>
              <a:gd name="T85" fmla="*/ 23 h 76"/>
              <a:gd name="T86" fmla="*/ 2 w 133"/>
              <a:gd name="T87" fmla="*/ 19 h 76"/>
              <a:gd name="T88" fmla="*/ 65 w 133"/>
              <a:gd name="T89" fmla="*/ 0 h 76"/>
              <a:gd name="T90" fmla="*/ 68 w 133"/>
              <a:gd name="T91" fmla="*/ 0 h 76"/>
              <a:gd name="T92" fmla="*/ 131 w 133"/>
              <a:gd name="T93" fmla="*/ 19 h 76"/>
              <a:gd name="T94" fmla="*/ 131 w 133"/>
              <a:gd name="T95" fmla="*/ 23 h 76"/>
              <a:gd name="T96" fmla="*/ 68 w 133"/>
              <a:gd name="T97" fmla="*/ 49 h 76"/>
              <a:gd name="T98" fmla="*/ 64 w 133"/>
              <a:gd name="T99" fmla="*/ 49 h 76"/>
              <a:gd name="T100" fmla="*/ 18 w 133"/>
              <a:gd name="T101" fmla="*/ 30 h 76"/>
              <a:gd name="T102" fmla="*/ 16 w 133"/>
              <a:gd name="T103" fmla="*/ 3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6" name="Freeform 12"/>
          <p:cNvSpPr>
            <a:spLocks noEditPoints="1"/>
          </p:cNvSpPr>
          <p:nvPr/>
        </p:nvSpPr>
        <p:spPr bwMode="auto">
          <a:xfrm>
            <a:off x="1008063" y="3074349"/>
            <a:ext cx="425450" cy="401762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859340" y="1639296"/>
            <a:ext cx="338507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Insert Header Topic Here</a:t>
            </a:r>
          </a:p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450975" y="3004477"/>
            <a:ext cx="63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450976" y="3288728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824538" y="3004477"/>
            <a:ext cx="63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38%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824539" y="3288728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042989" y="3768301"/>
            <a:ext cx="286119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383214" y="3768301"/>
            <a:ext cx="286119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940969" y="1503112"/>
            <a:ext cx="1447800" cy="145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9" name="Rectangle 21" descr="318740-130P60HZ091"/>
          <p:cNvSpPr>
            <a:spLocks noChangeArrowheads="1"/>
          </p:cNvSpPr>
          <p:nvPr/>
        </p:nvSpPr>
        <p:spPr bwMode="auto">
          <a:xfrm>
            <a:off x="2388769" y="1503112"/>
            <a:ext cx="1447800" cy="1453010"/>
          </a:xfrm>
          <a:prstGeom prst="rect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3836569" y="1503112"/>
            <a:ext cx="1447800" cy="14530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1" name="Rectangle 23" descr="22"/>
          <p:cNvSpPr>
            <a:spLocks noChangeArrowheads="1"/>
          </p:cNvSpPr>
          <p:nvPr/>
        </p:nvSpPr>
        <p:spPr bwMode="auto">
          <a:xfrm>
            <a:off x="5284369" y="1503112"/>
            <a:ext cx="1447800" cy="1453010"/>
          </a:xfrm>
          <a:prstGeom prst="rect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6732169" y="1503112"/>
            <a:ext cx="1447800" cy="1453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3" name="Rectangle 25" descr="sy_64934932458副本"/>
          <p:cNvSpPr>
            <a:spLocks noChangeArrowheads="1"/>
          </p:cNvSpPr>
          <p:nvPr/>
        </p:nvSpPr>
        <p:spPr bwMode="auto">
          <a:xfrm>
            <a:off x="940969" y="2956122"/>
            <a:ext cx="1447800" cy="1454599"/>
          </a:xfrm>
          <a:prstGeom prst="rect">
            <a:avLst/>
          </a:prstGeom>
          <a:blipFill dpi="0"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9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2388769" y="2956122"/>
            <a:ext cx="1447800" cy="1454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5" name="Rectangle 27" descr="image0071-1024x682"/>
          <p:cNvSpPr>
            <a:spLocks noChangeArrowheads="1"/>
          </p:cNvSpPr>
          <p:nvPr/>
        </p:nvSpPr>
        <p:spPr bwMode="auto">
          <a:xfrm>
            <a:off x="3836569" y="2956122"/>
            <a:ext cx="1447800" cy="1454599"/>
          </a:xfrm>
          <a:prstGeom prst="rect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284369" y="2956122"/>
            <a:ext cx="1447800" cy="1454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7" name="Rectangle 29" descr="201107060956141686"/>
          <p:cNvSpPr>
            <a:spLocks noChangeArrowheads="1"/>
          </p:cNvSpPr>
          <p:nvPr/>
        </p:nvSpPr>
        <p:spPr bwMode="auto">
          <a:xfrm>
            <a:off x="6732169" y="2956122"/>
            <a:ext cx="1447800" cy="1454599"/>
          </a:xfrm>
          <a:prstGeom prst="rect">
            <a:avLst/>
          </a:prstGeom>
          <a:blipFill dpi="0"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940969" y="1960454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zh-CN" sz="800" b="1" dirty="0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3836569" y="1960454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zh-CN" sz="800" b="1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6725819" y="1960454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05</a:t>
            </a:r>
            <a:endParaRPr lang="zh-CN" altLang="zh-CN" sz="800" b="1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2388769" y="3378528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zh-CN" sz="800" b="1" dirty="0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5284369" y="3378528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zh-CN" sz="800" b="1">
              <a:solidFill>
                <a:srgbClr val="F8F8F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rgbClr val="F8F8F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2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 descr="library"/>
          <p:cNvSpPr>
            <a:spLocks noChangeArrowheads="1"/>
          </p:cNvSpPr>
          <p:nvPr/>
        </p:nvSpPr>
        <p:spPr bwMode="auto">
          <a:xfrm>
            <a:off x="5075238" y="1285478"/>
            <a:ext cx="2017712" cy="2170783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75238" y="3519781"/>
            <a:ext cx="2017712" cy="124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7154863" y="1285478"/>
            <a:ext cx="1987550" cy="1260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912" name="Rectangle 24" descr="Dreamy_Images_21"/>
          <p:cNvSpPr>
            <a:spLocks noChangeArrowheads="1"/>
          </p:cNvSpPr>
          <p:nvPr/>
        </p:nvSpPr>
        <p:spPr bwMode="auto">
          <a:xfrm>
            <a:off x="7154863" y="2614626"/>
            <a:ext cx="1987550" cy="215331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334251" y="1423633"/>
            <a:ext cx="1655763" cy="9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264151" y="3659523"/>
            <a:ext cx="1655763" cy="9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11188" y="2067694"/>
            <a:ext cx="4248150" cy="155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709613" y="1759492"/>
            <a:ext cx="2112962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1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MAKES US DIFFERENT?</a:t>
            </a:r>
            <a:endParaRPr lang="zh-CN" altLang="zh-CN" sz="8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7917" name="Group 29"/>
          <p:cNvGrpSpPr/>
          <p:nvPr/>
        </p:nvGrpSpPr>
        <p:grpSpPr bwMode="auto">
          <a:xfrm>
            <a:off x="709614" y="3970769"/>
            <a:ext cx="441325" cy="444637"/>
            <a:chOff x="0" y="0"/>
            <a:chExt cx="123" cy="124"/>
          </a:xfrm>
        </p:grpSpPr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0" y="0"/>
              <a:ext cx="123" cy="1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37919" name="Freeform 31"/>
            <p:cNvSpPr/>
            <p:nvPr/>
          </p:nvSpPr>
          <p:spPr bwMode="auto">
            <a:xfrm>
              <a:off x="34" y="40"/>
              <a:ext cx="55" cy="43"/>
            </a:xfrm>
            <a:custGeom>
              <a:avLst/>
              <a:gdLst>
                <a:gd name="T0" fmla="*/ 39 w 39"/>
                <a:gd name="T1" fmla="*/ 4 h 31"/>
                <a:gd name="T2" fmla="*/ 34 w 39"/>
                <a:gd name="T3" fmla="*/ 5 h 31"/>
                <a:gd name="T4" fmla="*/ 38 w 39"/>
                <a:gd name="T5" fmla="*/ 1 h 31"/>
                <a:gd name="T6" fmla="*/ 33 w 39"/>
                <a:gd name="T7" fmla="*/ 3 h 31"/>
                <a:gd name="T8" fmla="*/ 27 w 39"/>
                <a:gd name="T9" fmla="*/ 0 h 31"/>
                <a:gd name="T10" fmla="*/ 19 w 39"/>
                <a:gd name="T11" fmla="*/ 8 h 31"/>
                <a:gd name="T12" fmla="*/ 19 w 39"/>
                <a:gd name="T13" fmla="*/ 10 h 31"/>
                <a:gd name="T14" fmla="*/ 3 w 39"/>
                <a:gd name="T15" fmla="*/ 2 h 31"/>
                <a:gd name="T16" fmla="*/ 2 w 39"/>
                <a:gd name="T17" fmla="*/ 5 h 31"/>
                <a:gd name="T18" fmla="*/ 6 w 39"/>
                <a:gd name="T19" fmla="*/ 12 h 31"/>
                <a:gd name="T20" fmla="*/ 2 w 39"/>
                <a:gd name="T21" fmla="*/ 11 h 31"/>
                <a:gd name="T22" fmla="*/ 2 w 39"/>
                <a:gd name="T23" fmla="*/ 11 h 31"/>
                <a:gd name="T24" fmla="*/ 8 w 39"/>
                <a:gd name="T25" fmla="*/ 19 h 31"/>
                <a:gd name="T26" fmla="*/ 6 w 39"/>
                <a:gd name="T27" fmla="*/ 19 h 31"/>
                <a:gd name="T28" fmla="*/ 5 w 39"/>
                <a:gd name="T29" fmla="*/ 19 h 31"/>
                <a:gd name="T30" fmla="*/ 12 w 39"/>
                <a:gd name="T31" fmla="*/ 24 h 31"/>
                <a:gd name="T32" fmla="*/ 2 w 39"/>
                <a:gd name="T33" fmla="*/ 28 h 31"/>
                <a:gd name="T34" fmla="*/ 0 w 39"/>
                <a:gd name="T35" fmla="*/ 28 h 31"/>
                <a:gd name="T36" fmla="*/ 13 w 39"/>
                <a:gd name="T37" fmla="*/ 31 h 31"/>
                <a:gd name="T38" fmla="*/ 35 w 39"/>
                <a:gd name="T39" fmla="*/ 9 h 31"/>
                <a:gd name="T40" fmla="*/ 35 w 39"/>
                <a:gd name="T41" fmla="*/ 8 h 31"/>
                <a:gd name="T42" fmla="*/ 39 w 39"/>
                <a:gd name="T4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1">
                  <a:moveTo>
                    <a:pt x="39" y="4"/>
                  </a:moveTo>
                  <a:cubicBezTo>
                    <a:pt x="37" y="4"/>
                    <a:pt x="36" y="5"/>
                    <a:pt x="34" y="5"/>
                  </a:cubicBezTo>
                  <a:cubicBezTo>
                    <a:pt x="36" y="4"/>
                    <a:pt x="37" y="2"/>
                    <a:pt x="38" y="1"/>
                  </a:cubicBezTo>
                  <a:cubicBezTo>
                    <a:pt x="36" y="2"/>
                    <a:pt x="35" y="2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9"/>
                    <a:pt x="7" y="6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1"/>
                    <a:pt x="13" y="31"/>
                  </a:cubicBezTo>
                  <a:cubicBezTo>
                    <a:pt x="27" y="31"/>
                    <a:pt x="35" y="1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5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37920" name="Group 32"/>
          <p:cNvGrpSpPr/>
          <p:nvPr/>
        </p:nvGrpSpPr>
        <p:grpSpPr bwMode="auto">
          <a:xfrm>
            <a:off x="2868614" y="3970769"/>
            <a:ext cx="441325" cy="444637"/>
            <a:chOff x="0" y="0"/>
            <a:chExt cx="123" cy="124"/>
          </a:xfrm>
        </p:grpSpPr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0" y="0"/>
              <a:ext cx="123" cy="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37922" name="Freeform 34"/>
            <p:cNvSpPr/>
            <p:nvPr/>
          </p:nvSpPr>
          <p:spPr bwMode="auto">
            <a:xfrm>
              <a:off x="48" y="34"/>
              <a:ext cx="29" cy="56"/>
            </a:xfrm>
            <a:custGeom>
              <a:avLst/>
              <a:gdLst>
                <a:gd name="T0" fmla="*/ 4 w 20"/>
                <a:gd name="T1" fmla="*/ 22 h 39"/>
                <a:gd name="T2" fmla="*/ 4 w 20"/>
                <a:gd name="T3" fmla="*/ 39 h 39"/>
                <a:gd name="T4" fmla="*/ 13 w 20"/>
                <a:gd name="T5" fmla="*/ 39 h 39"/>
                <a:gd name="T6" fmla="*/ 13 w 20"/>
                <a:gd name="T7" fmla="*/ 22 h 39"/>
                <a:gd name="T8" fmla="*/ 18 w 20"/>
                <a:gd name="T9" fmla="*/ 22 h 39"/>
                <a:gd name="T10" fmla="*/ 20 w 20"/>
                <a:gd name="T11" fmla="*/ 15 h 39"/>
                <a:gd name="T12" fmla="*/ 13 w 20"/>
                <a:gd name="T13" fmla="*/ 15 h 39"/>
                <a:gd name="T14" fmla="*/ 13 w 20"/>
                <a:gd name="T15" fmla="*/ 9 h 39"/>
                <a:gd name="T16" fmla="*/ 14 w 20"/>
                <a:gd name="T17" fmla="*/ 8 h 39"/>
                <a:gd name="T18" fmla="*/ 18 w 20"/>
                <a:gd name="T19" fmla="*/ 8 h 39"/>
                <a:gd name="T20" fmla="*/ 18 w 20"/>
                <a:gd name="T21" fmla="*/ 0 h 39"/>
                <a:gd name="T22" fmla="*/ 11 w 20"/>
                <a:gd name="T23" fmla="*/ 0 h 39"/>
                <a:gd name="T24" fmla="*/ 4 w 20"/>
                <a:gd name="T25" fmla="*/ 7 h 39"/>
                <a:gd name="T26" fmla="*/ 4 w 20"/>
                <a:gd name="T27" fmla="*/ 14 h 39"/>
                <a:gd name="T28" fmla="*/ 0 w 20"/>
                <a:gd name="T29" fmla="*/ 14 h 39"/>
                <a:gd name="T30" fmla="*/ 0 w 20"/>
                <a:gd name="T31" fmla="*/ 22 h 39"/>
                <a:gd name="T32" fmla="*/ 4 w 20"/>
                <a:gd name="T33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9">
                  <a:moveTo>
                    <a:pt x="4" y="22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1"/>
                    <a:pt x="13" y="9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6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8" y="0"/>
                    <a:pt x="4" y="4"/>
                    <a:pt x="4" y="7"/>
                  </a:cubicBezTo>
                  <a:cubicBezTo>
                    <a:pt x="4" y="11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1300163" y="4004117"/>
            <a:ext cx="1327150" cy="36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3459163" y="4004117"/>
            <a:ext cx="1327150" cy="36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98576" y="27709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97439" y="584964"/>
            <a:ext cx="23605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pic>
        <p:nvPicPr>
          <p:cNvPr id="23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202219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研究思路与方法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9881" y="1851670"/>
            <a:ext cx="1694258" cy="16289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483855"/>
            <a:ext cx="1742785" cy="89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研究方案可行性说明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B386BA"/>
      </a:accent1>
      <a:accent2>
        <a:srgbClr val="EF93A4"/>
      </a:accent2>
      <a:accent3>
        <a:srgbClr val="A8D2C7"/>
      </a:accent3>
      <a:accent4>
        <a:srgbClr val="9EBBE2"/>
      </a:accent4>
      <a:accent5>
        <a:srgbClr val="AB7D89"/>
      </a:accent5>
      <a:accent6>
        <a:srgbClr val="DCAFC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3820</Words>
  <Application>Microsoft Office PowerPoint</Application>
  <PresentationFormat>全屏显示(16:9)</PresentationFormat>
  <Paragraphs>359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lenovo</cp:lastModifiedBy>
  <cp:revision>17</cp:revision>
  <dcterms:created xsi:type="dcterms:W3CDTF">2016-04-19T08:08:00Z</dcterms:created>
  <dcterms:modified xsi:type="dcterms:W3CDTF">2018-01-05T03:31:30Z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