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34805002" r:id="rId3"/>
    <p:sldId id="307" r:id="rId4"/>
    <p:sldId id="2134805000" r:id="rId5"/>
    <p:sldId id="2134805003" r:id="rId6"/>
    <p:sldId id="21348050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1DF75B-DAB6-6A03-D7A4-E8360F347848}" name="Cheng Chen" initials="CC" userId="S::chencheng@microsoft.com::5a7cd155-7bbc-4131-8f6b-4c19bcfc50db" providerId="AD"/>
  <p188:author id="{5D9ACA75-FF3D-778B-1945-0BF5FF8DEB93}" name="Masayuki Ota" initials="MO" userId="S::masota@microsoft.com::f8c0ad67-c393-4163-bbef-54e037bbd7c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>
        <p:scale>
          <a:sx n="75" d="100"/>
          <a:sy n="75" d="100"/>
        </p:scale>
        <p:origin x="184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AF158-D24F-4BFE-B6B9-9262BE710DE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D0EF7-A553-4CDE-B793-577D2DBB31F6}">
      <dgm:prSet phldrT="[Text]"/>
      <dgm:spPr/>
      <dgm:t>
        <a:bodyPr/>
        <a:lstStyle/>
        <a:p>
          <a:r>
            <a:rPr lang="en-US"/>
            <a:t>Preparation for Robot deployer</a:t>
          </a:r>
        </a:p>
      </dgm:t>
    </dgm:pt>
    <dgm:pt modelId="{F6262A0F-C66D-4BC2-9FAA-6509464AEAC0}" type="parTrans" cxnId="{7A072E86-01A1-4AA1-BE7F-F18ACC5C8881}">
      <dgm:prSet/>
      <dgm:spPr/>
      <dgm:t>
        <a:bodyPr/>
        <a:lstStyle/>
        <a:p>
          <a:endParaRPr lang="en-US"/>
        </a:p>
      </dgm:t>
    </dgm:pt>
    <dgm:pt modelId="{1BC87B34-6B8B-41CA-97D5-54923CBC4CAC}" type="sibTrans" cxnId="{7A072E86-01A1-4AA1-BE7F-F18ACC5C8881}">
      <dgm:prSet/>
      <dgm:spPr/>
      <dgm:t>
        <a:bodyPr/>
        <a:lstStyle/>
        <a:p>
          <a:endParaRPr lang="en-US"/>
        </a:p>
      </dgm:t>
    </dgm:pt>
    <dgm:pt modelId="{13DF1024-3675-4BF0-9F3B-6C579C93328C}">
      <dgm:prSet phldrT="[Text]"/>
      <dgm:spPr/>
      <dgm:t>
        <a:bodyPr/>
        <a:lstStyle/>
        <a:p>
          <a:r>
            <a:rPr lang="en-US" dirty="0"/>
            <a:t>Provisioning: Setup and Register Edge PC to cloud</a:t>
          </a:r>
          <a:br>
            <a:rPr lang="en-US" dirty="0"/>
          </a:br>
          <a:r>
            <a:rPr lang="en-US" dirty="0"/>
            <a:t>=&gt; Start IoT Edge module automatically</a:t>
          </a:r>
        </a:p>
      </dgm:t>
    </dgm:pt>
    <dgm:pt modelId="{F9151F7C-5E47-4575-9759-07C0B13A6A38}" type="parTrans" cxnId="{63E7EB65-9263-4E9B-8094-BB9B7DB8FEF7}">
      <dgm:prSet/>
      <dgm:spPr/>
      <dgm:t>
        <a:bodyPr/>
        <a:lstStyle/>
        <a:p>
          <a:endParaRPr lang="en-US"/>
        </a:p>
      </dgm:t>
    </dgm:pt>
    <dgm:pt modelId="{5DC06EFA-BCA0-4585-AE37-7B4A32C88BDA}" type="sibTrans" cxnId="{63E7EB65-9263-4E9B-8094-BB9B7DB8FEF7}">
      <dgm:prSet/>
      <dgm:spPr/>
      <dgm:t>
        <a:bodyPr/>
        <a:lstStyle/>
        <a:p>
          <a:endParaRPr lang="en-US"/>
        </a:p>
      </dgm:t>
    </dgm:pt>
    <dgm:pt modelId="{2E87F9CF-8FBA-4B8D-A9EF-E021854C34EA}">
      <dgm:prSet phldrT="[Text]"/>
      <dgm:spPr/>
      <dgm:t>
        <a:bodyPr/>
        <a:lstStyle/>
        <a:p>
          <a:r>
            <a:rPr lang="en-US" dirty="0"/>
            <a:t>Register &amp; Connect IoT Edge device to IoT Hub</a:t>
          </a:r>
        </a:p>
      </dgm:t>
    </dgm:pt>
    <dgm:pt modelId="{7710850C-6455-4EAE-89E3-BB82B98B3822}" type="parTrans" cxnId="{78544B60-DB38-4A03-AD34-753D289C8905}">
      <dgm:prSet/>
      <dgm:spPr/>
      <dgm:t>
        <a:bodyPr/>
        <a:lstStyle/>
        <a:p>
          <a:endParaRPr lang="en-US"/>
        </a:p>
      </dgm:t>
    </dgm:pt>
    <dgm:pt modelId="{ED60D4D6-030C-41A4-9BAE-45B377870112}" type="sibTrans" cxnId="{78544B60-DB38-4A03-AD34-753D289C8905}">
      <dgm:prSet/>
      <dgm:spPr/>
      <dgm:t>
        <a:bodyPr/>
        <a:lstStyle/>
        <a:p>
          <a:endParaRPr lang="en-US"/>
        </a:p>
      </dgm:t>
    </dgm:pt>
    <dgm:pt modelId="{FB313ED6-ACE4-4CF1-98B9-8199E9B3BA95}">
      <dgm:prSet phldrT="[Text]"/>
      <dgm:spPr/>
      <dgm:t>
        <a:bodyPr/>
        <a:lstStyle/>
        <a:p>
          <a:r>
            <a:rPr lang="en-US" dirty="0"/>
            <a:t>Securely connect IoT Edge to IoT Hub</a:t>
          </a:r>
        </a:p>
      </dgm:t>
    </dgm:pt>
    <dgm:pt modelId="{0789E6E8-6938-45BB-8A03-37472D0DA2BE}" type="parTrans" cxnId="{63C87477-65A5-468D-9EE8-2182CA700E0B}">
      <dgm:prSet/>
      <dgm:spPr/>
      <dgm:t>
        <a:bodyPr/>
        <a:lstStyle/>
        <a:p>
          <a:endParaRPr lang="en-US"/>
        </a:p>
      </dgm:t>
    </dgm:pt>
    <dgm:pt modelId="{6815B43F-42C1-4032-AAF6-FA17768E9E4D}" type="sibTrans" cxnId="{63C87477-65A5-468D-9EE8-2182CA700E0B}">
      <dgm:prSet/>
      <dgm:spPr/>
      <dgm:t>
        <a:bodyPr/>
        <a:lstStyle/>
        <a:p>
          <a:endParaRPr lang="en-US"/>
        </a:p>
      </dgm:t>
    </dgm:pt>
    <dgm:pt modelId="{0236AD70-3084-4F76-A353-C19DF1992500}">
      <dgm:prSet phldrT="[Text]"/>
      <dgm:spPr/>
      <dgm:t>
        <a:bodyPr/>
        <a:lstStyle/>
        <a:p>
          <a:r>
            <a:rPr lang="en-US" dirty="0"/>
            <a:t>Create Edge device VM</a:t>
          </a:r>
        </a:p>
      </dgm:t>
    </dgm:pt>
    <dgm:pt modelId="{C8D892B8-C1F0-4258-9DDF-FCB264BA5FEA}" type="parTrans" cxnId="{AB773F10-16E6-443B-868D-FF8FBAAF47E9}">
      <dgm:prSet/>
      <dgm:spPr/>
      <dgm:t>
        <a:bodyPr/>
        <a:lstStyle/>
        <a:p>
          <a:endParaRPr lang="en-US"/>
        </a:p>
      </dgm:t>
    </dgm:pt>
    <dgm:pt modelId="{303C1456-0521-4BB5-BD7E-CE99FF6C5904}" type="sibTrans" cxnId="{AB773F10-16E6-443B-868D-FF8FBAAF47E9}">
      <dgm:prSet/>
      <dgm:spPr/>
      <dgm:t>
        <a:bodyPr/>
        <a:lstStyle/>
        <a:p>
          <a:endParaRPr lang="en-US"/>
        </a:p>
      </dgm:t>
    </dgm:pt>
    <dgm:pt modelId="{020B9239-A13D-46DB-90F0-582719D040FA}">
      <dgm:prSet phldrT="[Text]"/>
      <dgm:spPr/>
      <dgm:t>
        <a:bodyPr/>
        <a:lstStyle/>
        <a:p>
          <a:r>
            <a:rPr lang="en-US" dirty="0"/>
            <a:t>Operator sign-in Azure account</a:t>
          </a:r>
        </a:p>
      </dgm:t>
    </dgm:pt>
    <dgm:pt modelId="{92E95D3B-E001-4B85-A3DA-09F327318641}" type="parTrans" cxnId="{05B56140-0FED-4609-9383-4100A0E5F051}">
      <dgm:prSet/>
      <dgm:spPr/>
      <dgm:t>
        <a:bodyPr/>
        <a:lstStyle/>
        <a:p>
          <a:endParaRPr lang="en-US"/>
        </a:p>
      </dgm:t>
    </dgm:pt>
    <dgm:pt modelId="{ADB5D6BB-8893-4DD8-B087-E8D3DC729E37}" type="sibTrans" cxnId="{05B56140-0FED-4609-9383-4100A0E5F051}">
      <dgm:prSet/>
      <dgm:spPr/>
      <dgm:t>
        <a:bodyPr/>
        <a:lstStyle/>
        <a:p>
          <a:endParaRPr lang="en-US"/>
        </a:p>
      </dgm:t>
    </dgm:pt>
    <dgm:pt modelId="{6C15162A-A94E-4CF5-97AA-7B3672708E03}">
      <dgm:prSet phldrT="[Text]"/>
      <dgm:spPr/>
      <dgm:t>
        <a:bodyPr/>
        <a:lstStyle/>
        <a:p>
          <a:r>
            <a:rPr lang="en-US" dirty="0"/>
            <a:t>Prepare deployment manifest</a:t>
          </a:r>
        </a:p>
      </dgm:t>
    </dgm:pt>
    <dgm:pt modelId="{F710EF9B-C1C7-42C7-A98A-34B19AB41D18}" type="parTrans" cxnId="{E2904D4D-B762-4F98-9C5C-25E907483954}">
      <dgm:prSet/>
      <dgm:spPr/>
      <dgm:t>
        <a:bodyPr/>
        <a:lstStyle/>
        <a:p>
          <a:endParaRPr lang="en-US"/>
        </a:p>
      </dgm:t>
    </dgm:pt>
    <dgm:pt modelId="{BA3CB8FC-600A-4429-AE1A-C4A081C6DDB9}" type="sibTrans" cxnId="{E2904D4D-B762-4F98-9C5C-25E907483954}">
      <dgm:prSet/>
      <dgm:spPr/>
      <dgm:t>
        <a:bodyPr/>
        <a:lstStyle/>
        <a:p>
          <a:endParaRPr lang="en-US"/>
        </a:p>
      </dgm:t>
    </dgm:pt>
    <dgm:pt modelId="{FFF7123F-F4F0-4750-9C81-25A7EC11F569}">
      <dgm:prSet phldrT="[Text]"/>
      <dgm:spPr/>
      <dgm:t>
        <a:bodyPr/>
        <a:lstStyle/>
        <a:p>
          <a:r>
            <a:rPr lang="en-US" dirty="0"/>
            <a:t>Update environment file with required env-variables</a:t>
          </a:r>
        </a:p>
      </dgm:t>
    </dgm:pt>
    <dgm:pt modelId="{F2BFCD3A-4B11-436E-9172-38672894AD0F}" type="parTrans" cxnId="{6BFE3BEA-8128-4493-9C32-A0038B4FDF00}">
      <dgm:prSet/>
      <dgm:spPr/>
      <dgm:t>
        <a:bodyPr/>
        <a:lstStyle/>
        <a:p>
          <a:endParaRPr lang="en-US"/>
        </a:p>
      </dgm:t>
    </dgm:pt>
    <dgm:pt modelId="{ACFD2452-9658-4B59-BB3C-E5FD63E31D20}" type="sibTrans" cxnId="{6BFE3BEA-8128-4493-9C32-A0038B4FDF00}">
      <dgm:prSet/>
      <dgm:spPr/>
      <dgm:t>
        <a:bodyPr/>
        <a:lstStyle/>
        <a:p>
          <a:endParaRPr lang="en-US"/>
        </a:p>
      </dgm:t>
    </dgm:pt>
    <dgm:pt modelId="{1C250937-AAB4-4A49-8C75-1A2C2F89210C}">
      <dgm:prSet phldrT="[Text]"/>
      <dgm:spPr/>
      <dgm:t>
        <a:bodyPr/>
        <a:lstStyle/>
        <a:p>
          <a:r>
            <a:rPr lang="en-US" dirty="0"/>
            <a:t>Install required components (IoT Edge Runtime)</a:t>
          </a:r>
        </a:p>
      </dgm:t>
    </dgm:pt>
    <dgm:pt modelId="{7DA62847-37BA-4FC0-9CF8-9F552B2A6564}" type="parTrans" cxnId="{B6A7DDED-4931-4FEC-A6F0-7DD632F86A24}">
      <dgm:prSet/>
      <dgm:spPr/>
      <dgm:t>
        <a:bodyPr/>
        <a:lstStyle/>
        <a:p>
          <a:endParaRPr lang="en-US"/>
        </a:p>
      </dgm:t>
    </dgm:pt>
    <dgm:pt modelId="{38249F72-93B4-4F95-9B76-B8BD79A391FE}" type="sibTrans" cxnId="{B6A7DDED-4931-4FEC-A6F0-7DD632F86A24}">
      <dgm:prSet/>
      <dgm:spPr/>
      <dgm:t>
        <a:bodyPr/>
        <a:lstStyle/>
        <a:p>
          <a:endParaRPr lang="en-US"/>
        </a:p>
      </dgm:t>
    </dgm:pt>
    <dgm:pt modelId="{544411F1-6AAF-4445-823B-8121C837855E}">
      <dgm:prSet phldrT="[Text]"/>
      <dgm:spPr/>
      <dgm:t>
        <a:bodyPr/>
        <a:lstStyle/>
        <a:p>
          <a:r>
            <a:rPr lang="en-US" dirty="0"/>
            <a:t>Manual set up IoT Hub</a:t>
          </a:r>
        </a:p>
      </dgm:t>
    </dgm:pt>
    <dgm:pt modelId="{6A125CEA-ED79-4895-835F-0A6CE66E3A11}" type="parTrans" cxnId="{B0F98250-1761-4804-9338-4B2FAAD05A79}">
      <dgm:prSet/>
      <dgm:spPr/>
      <dgm:t>
        <a:bodyPr/>
        <a:lstStyle/>
        <a:p>
          <a:endParaRPr lang="en-SG"/>
        </a:p>
      </dgm:t>
    </dgm:pt>
    <dgm:pt modelId="{2C779132-0A72-4C22-A1A6-DDE0E84BA6B1}" type="sibTrans" cxnId="{B0F98250-1761-4804-9338-4B2FAAD05A79}">
      <dgm:prSet/>
      <dgm:spPr/>
      <dgm:t>
        <a:bodyPr/>
        <a:lstStyle/>
        <a:p>
          <a:endParaRPr lang="en-SG"/>
        </a:p>
      </dgm:t>
    </dgm:pt>
    <dgm:pt modelId="{D43D7267-1798-4E05-8B78-12090961F342}">
      <dgm:prSet phldrT="[Text]"/>
      <dgm:spPr/>
      <dgm:t>
        <a:bodyPr/>
        <a:lstStyle/>
        <a:p>
          <a:r>
            <a:rPr lang="en-US" dirty="0"/>
            <a:t>Prepare SSH key pair (for edge VM creation)</a:t>
          </a:r>
        </a:p>
      </dgm:t>
    </dgm:pt>
    <dgm:pt modelId="{D96D0F74-C3DF-465E-9BA2-43906920EAD0}" type="parTrans" cxnId="{35A4B198-302C-461A-B3EF-803AC6001F25}">
      <dgm:prSet/>
      <dgm:spPr/>
      <dgm:t>
        <a:bodyPr/>
        <a:lstStyle/>
        <a:p>
          <a:endParaRPr lang="en-SG"/>
        </a:p>
      </dgm:t>
    </dgm:pt>
    <dgm:pt modelId="{339BF314-119F-45B0-82D4-0448F31DB8D3}" type="sibTrans" cxnId="{35A4B198-302C-461A-B3EF-803AC6001F25}">
      <dgm:prSet/>
      <dgm:spPr/>
      <dgm:t>
        <a:bodyPr/>
        <a:lstStyle/>
        <a:p>
          <a:endParaRPr lang="en-SG"/>
        </a:p>
      </dgm:t>
    </dgm:pt>
    <dgm:pt modelId="{D23B82D2-E9F4-4B4D-BAB2-6A649293B3AA}">
      <dgm:prSet phldrT="[Text]"/>
      <dgm:spPr/>
      <dgm:t>
        <a:bodyPr/>
        <a:lstStyle/>
        <a:p>
          <a:r>
            <a:rPr lang="en-US" dirty="0"/>
            <a:t>Prepare X509 certs and upload to Key-Vault</a:t>
          </a:r>
        </a:p>
      </dgm:t>
    </dgm:pt>
    <dgm:pt modelId="{4D30973E-D4CD-4004-93CB-0DA63BF046DB}" type="sibTrans" cxnId="{64CEDFA0-F378-4491-A190-759F8C1E02D8}">
      <dgm:prSet/>
      <dgm:spPr/>
      <dgm:t>
        <a:bodyPr/>
        <a:lstStyle/>
        <a:p>
          <a:endParaRPr lang="en-US"/>
        </a:p>
      </dgm:t>
    </dgm:pt>
    <dgm:pt modelId="{B659A74D-B727-4702-9A0B-FA461C3877BC}" type="parTrans" cxnId="{64CEDFA0-F378-4491-A190-759F8C1E02D8}">
      <dgm:prSet/>
      <dgm:spPr/>
      <dgm:t>
        <a:bodyPr/>
        <a:lstStyle/>
        <a:p>
          <a:endParaRPr lang="en-US"/>
        </a:p>
      </dgm:t>
    </dgm:pt>
    <dgm:pt modelId="{2FFCCFD4-E2E9-40EB-B117-D37AADFF3A67}">
      <dgm:prSet phldrT="[Text]"/>
      <dgm:spPr/>
      <dgm:t>
        <a:bodyPr/>
        <a:lstStyle/>
        <a:p>
          <a:r>
            <a:rPr lang="en-US" dirty="0"/>
            <a:t>Deploy IoT Edge modules to edge</a:t>
          </a:r>
        </a:p>
      </dgm:t>
    </dgm:pt>
    <dgm:pt modelId="{FCB01545-2AD8-4130-921F-60F4FA738CB8}" type="parTrans" cxnId="{94EAF910-3F50-47C6-A14B-DFE87196D520}">
      <dgm:prSet/>
      <dgm:spPr/>
      <dgm:t>
        <a:bodyPr/>
        <a:lstStyle/>
        <a:p>
          <a:endParaRPr lang="en-SG"/>
        </a:p>
      </dgm:t>
    </dgm:pt>
    <dgm:pt modelId="{12FEB953-BC4F-4AB0-BB22-580ED436C42D}" type="sibTrans" cxnId="{94EAF910-3F50-47C6-A14B-DFE87196D520}">
      <dgm:prSet/>
      <dgm:spPr/>
      <dgm:t>
        <a:bodyPr/>
        <a:lstStyle/>
        <a:p>
          <a:endParaRPr lang="en-SG"/>
        </a:p>
      </dgm:t>
    </dgm:pt>
    <dgm:pt modelId="{08CA72A4-8984-4880-BD7C-180DB0E890C2}" type="pres">
      <dgm:prSet presAssocID="{3CAAF158-D24F-4BFE-B6B9-9262BE710DEF}" presName="linearFlow" presStyleCnt="0">
        <dgm:presLayoutVars>
          <dgm:dir/>
          <dgm:animLvl val="lvl"/>
          <dgm:resizeHandles val="exact"/>
        </dgm:presLayoutVars>
      </dgm:prSet>
      <dgm:spPr/>
    </dgm:pt>
    <dgm:pt modelId="{A528DA11-DA93-48DA-93D7-C575A791DFF6}" type="pres">
      <dgm:prSet presAssocID="{A59D0EF7-A553-4CDE-B793-577D2DBB31F6}" presName="composite" presStyleCnt="0"/>
      <dgm:spPr/>
    </dgm:pt>
    <dgm:pt modelId="{51A5ED08-908E-4EA2-95AC-5065948F4DDD}" type="pres">
      <dgm:prSet presAssocID="{A59D0EF7-A553-4CDE-B793-577D2DBB31F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70FB539-0C9C-4D07-9227-A768708248D2}" type="pres">
      <dgm:prSet presAssocID="{A59D0EF7-A553-4CDE-B793-577D2DBB31F6}" presName="parSh" presStyleLbl="node1" presStyleIdx="0" presStyleCnt="2"/>
      <dgm:spPr/>
    </dgm:pt>
    <dgm:pt modelId="{44170BDB-C3AD-4A46-960D-634127BA1E64}" type="pres">
      <dgm:prSet presAssocID="{A59D0EF7-A553-4CDE-B793-577D2DBB31F6}" presName="desTx" presStyleLbl="fgAcc1" presStyleIdx="0" presStyleCnt="2" custScaleY="112372" custLinFactNeighborX="-1154" custLinFactNeighborY="8154">
        <dgm:presLayoutVars>
          <dgm:bulletEnabled val="1"/>
        </dgm:presLayoutVars>
      </dgm:prSet>
      <dgm:spPr/>
    </dgm:pt>
    <dgm:pt modelId="{E5196D32-C043-4CD5-81B6-B8A1FB87BFC8}" type="pres">
      <dgm:prSet presAssocID="{1BC87B34-6B8B-41CA-97D5-54923CBC4CAC}" presName="sibTrans" presStyleLbl="sibTrans2D1" presStyleIdx="0" presStyleCnt="1"/>
      <dgm:spPr/>
    </dgm:pt>
    <dgm:pt modelId="{DFD7D32F-5099-42E9-9E09-0B9B276D96CC}" type="pres">
      <dgm:prSet presAssocID="{1BC87B34-6B8B-41CA-97D5-54923CBC4CAC}" presName="connTx" presStyleLbl="sibTrans2D1" presStyleIdx="0" presStyleCnt="1"/>
      <dgm:spPr/>
    </dgm:pt>
    <dgm:pt modelId="{38AD1D0D-DF5E-4AB8-B6E8-44947D856F23}" type="pres">
      <dgm:prSet presAssocID="{13DF1024-3675-4BF0-9F3B-6C579C93328C}" presName="composite" presStyleCnt="0"/>
      <dgm:spPr/>
    </dgm:pt>
    <dgm:pt modelId="{A6F19E96-333D-413B-AA04-FA8B0AEB0E3C}" type="pres">
      <dgm:prSet presAssocID="{13DF1024-3675-4BF0-9F3B-6C579C93328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FD73C5A-2B3A-4B20-A0AE-5E41464DDB9F}" type="pres">
      <dgm:prSet presAssocID="{13DF1024-3675-4BF0-9F3B-6C579C93328C}" presName="parSh" presStyleLbl="node1" presStyleIdx="1" presStyleCnt="2"/>
      <dgm:spPr/>
    </dgm:pt>
    <dgm:pt modelId="{4469BED2-3D2D-43A2-B325-9FD9E33D8415}" type="pres">
      <dgm:prSet presAssocID="{13DF1024-3675-4BF0-9F3B-6C579C93328C}" presName="desTx" presStyleLbl="fgAcc1" presStyleIdx="1" presStyleCnt="2" custScaleY="115782" custLinFactNeighborX="-1384" custLinFactNeighborY="11160">
        <dgm:presLayoutVars>
          <dgm:bulletEnabled val="1"/>
        </dgm:presLayoutVars>
      </dgm:prSet>
      <dgm:spPr/>
    </dgm:pt>
  </dgm:ptLst>
  <dgm:cxnLst>
    <dgm:cxn modelId="{B973CD08-7BAA-45CA-90AC-9B0F12FF4365}" type="presOf" srcId="{D23B82D2-E9F4-4B4D-BAB2-6A649293B3AA}" destId="{44170BDB-C3AD-4A46-960D-634127BA1E64}" srcOrd="0" destOrd="1" presId="urn:microsoft.com/office/officeart/2005/8/layout/process3"/>
    <dgm:cxn modelId="{AB773F10-16E6-443B-868D-FF8FBAAF47E9}" srcId="{A59D0EF7-A553-4CDE-B793-577D2DBB31F6}" destId="{0236AD70-3084-4F76-A353-C19DF1992500}" srcOrd="5" destOrd="0" parTransId="{C8D892B8-C1F0-4258-9DDF-FCB264BA5FEA}" sibTransId="{303C1456-0521-4BB5-BD7E-CE99FF6C5904}"/>
    <dgm:cxn modelId="{94EAF910-3F50-47C6-A14B-DFE87196D520}" srcId="{13DF1024-3675-4BF0-9F3B-6C579C93328C}" destId="{2FFCCFD4-E2E9-40EB-B117-D37AADFF3A67}" srcOrd="3" destOrd="0" parTransId="{FCB01545-2AD8-4130-921F-60F4FA738CB8}" sibTransId="{12FEB953-BC4F-4AB0-BB22-580ED436C42D}"/>
    <dgm:cxn modelId="{05583612-931F-462B-875D-764DCA02AED2}" type="presOf" srcId="{A59D0EF7-A553-4CDE-B793-577D2DBB31F6}" destId="{970FB539-0C9C-4D07-9227-A768708248D2}" srcOrd="1" destOrd="0" presId="urn:microsoft.com/office/officeart/2005/8/layout/process3"/>
    <dgm:cxn modelId="{623E4B14-DBA8-4679-B425-63AF18FD15C7}" type="presOf" srcId="{3CAAF158-D24F-4BFE-B6B9-9262BE710DEF}" destId="{08CA72A4-8984-4880-BD7C-180DB0E890C2}" srcOrd="0" destOrd="0" presId="urn:microsoft.com/office/officeart/2005/8/layout/process3"/>
    <dgm:cxn modelId="{A3C6E71B-459B-47F9-ACB8-0700B3580A1E}" type="presOf" srcId="{D43D7267-1798-4E05-8B78-12090961F342}" destId="{44170BDB-C3AD-4A46-960D-634127BA1E64}" srcOrd="0" destOrd="4" presId="urn:microsoft.com/office/officeart/2005/8/layout/process3"/>
    <dgm:cxn modelId="{2EB11F1F-F2A6-4F83-87C5-C909150CDA4F}" type="presOf" srcId="{A59D0EF7-A553-4CDE-B793-577D2DBB31F6}" destId="{51A5ED08-908E-4EA2-95AC-5065948F4DDD}" srcOrd="0" destOrd="0" presId="urn:microsoft.com/office/officeart/2005/8/layout/process3"/>
    <dgm:cxn modelId="{ACCAB821-B0FA-4BE0-B26A-2CA4B1658ED2}" type="presOf" srcId="{1C250937-AAB4-4A49-8C75-1A2C2F89210C}" destId="{4469BED2-3D2D-43A2-B325-9FD9E33D8415}" srcOrd="0" destOrd="0" presId="urn:microsoft.com/office/officeart/2005/8/layout/process3"/>
    <dgm:cxn modelId="{F0280D24-A6D8-4BD7-8BAA-505D8433D9F5}" type="presOf" srcId="{1BC87B34-6B8B-41CA-97D5-54923CBC4CAC}" destId="{E5196D32-C043-4CD5-81B6-B8A1FB87BFC8}" srcOrd="0" destOrd="0" presId="urn:microsoft.com/office/officeart/2005/8/layout/process3"/>
    <dgm:cxn modelId="{E6AAC727-B665-4C69-80FD-5C56520CA1A1}" type="presOf" srcId="{2FFCCFD4-E2E9-40EB-B117-D37AADFF3A67}" destId="{4469BED2-3D2D-43A2-B325-9FD9E33D8415}" srcOrd="0" destOrd="4" presId="urn:microsoft.com/office/officeart/2005/8/layout/process3"/>
    <dgm:cxn modelId="{05B56140-0FED-4609-9383-4100A0E5F051}" srcId="{FB313ED6-ACE4-4CF1-98B9-8199E9B3BA95}" destId="{020B9239-A13D-46DB-90F0-582719D040FA}" srcOrd="0" destOrd="0" parTransId="{92E95D3B-E001-4B85-A3DA-09F327318641}" sibTransId="{ADB5D6BB-8893-4DD8-B087-E8D3DC729E37}"/>
    <dgm:cxn modelId="{78544B60-DB38-4A03-AD34-753D289C8905}" srcId="{13DF1024-3675-4BF0-9F3B-6C579C93328C}" destId="{2E87F9CF-8FBA-4B8D-A9EF-E021854C34EA}" srcOrd="1" destOrd="0" parTransId="{7710850C-6455-4EAE-89E3-BB82B98B3822}" sibTransId="{ED60D4D6-030C-41A4-9BAE-45B377870112}"/>
    <dgm:cxn modelId="{5A0DCF44-FB11-4AB0-930F-2EA3B3FFF1ED}" type="presOf" srcId="{6C15162A-A94E-4CF5-97AA-7B3672708E03}" destId="{44170BDB-C3AD-4A46-960D-634127BA1E64}" srcOrd="0" destOrd="2" presId="urn:microsoft.com/office/officeart/2005/8/layout/process3"/>
    <dgm:cxn modelId="{63E7EB65-9263-4E9B-8094-BB9B7DB8FEF7}" srcId="{3CAAF158-D24F-4BFE-B6B9-9262BE710DEF}" destId="{13DF1024-3675-4BF0-9F3B-6C579C93328C}" srcOrd="1" destOrd="0" parTransId="{F9151F7C-5E47-4575-9759-07C0B13A6A38}" sibTransId="{5DC06EFA-BCA0-4585-AE37-7B4A32C88BDA}"/>
    <dgm:cxn modelId="{BB940A4B-311F-4C37-A38F-24516942A091}" type="presOf" srcId="{020B9239-A13D-46DB-90F0-582719D040FA}" destId="{4469BED2-3D2D-43A2-B325-9FD9E33D8415}" srcOrd="0" destOrd="3" presId="urn:microsoft.com/office/officeart/2005/8/layout/process3"/>
    <dgm:cxn modelId="{E2904D4D-B762-4F98-9C5C-25E907483954}" srcId="{A59D0EF7-A553-4CDE-B793-577D2DBB31F6}" destId="{6C15162A-A94E-4CF5-97AA-7B3672708E03}" srcOrd="2" destOrd="0" parTransId="{F710EF9B-C1C7-42C7-A98A-34B19AB41D18}" sibTransId="{BA3CB8FC-600A-4429-AE1A-C4A081C6DDB9}"/>
    <dgm:cxn modelId="{B0F98250-1761-4804-9338-4B2FAAD05A79}" srcId="{A59D0EF7-A553-4CDE-B793-577D2DBB31F6}" destId="{544411F1-6AAF-4445-823B-8121C837855E}" srcOrd="0" destOrd="0" parTransId="{6A125CEA-ED79-4895-835F-0A6CE66E3A11}" sibTransId="{2C779132-0A72-4C22-A1A6-DDE0E84BA6B1}"/>
    <dgm:cxn modelId="{63C87477-65A5-468D-9EE8-2182CA700E0B}" srcId="{13DF1024-3675-4BF0-9F3B-6C579C93328C}" destId="{FB313ED6-ACE4-4CF1-98B9-8199E9B3BA95}" srcOrd="2" destOrd="0" parTransId="{0789E6E8-6938-45BB-8A03-37472D0DA2BE}" sibTransId="{6815B43F-42C1-4032-AAF6-FA17768E9E4D}"/>
    <dgm:cxn modelId="{EBEBA059-A67A-4AC0-A1AA-0C385BAA99A4}" type="presOf" srcId="{1BC87B34-6B8B-41CA-97D5-54923CBC4CAC}" destId="{DFD7D32F-5099-42E9-9E09-0B9B276D96CC}" srcOrd="1" destOrd="0" presId="urn:microsoft.com/office/officeart/2005/8/layout/process3"/>
    <dgm:cxn modelId="{7A072E86-01A1-4AA1-BE7F-F18ACC5C8881}" srcId="{3CAAF158-D24F-4BFE-B6B9-9262BE710DEF}" destId="{A59D0EF7-A553-4CDE-B793-577D2DBB31F6}" srcOrd="0" destOrd="0" parTransId="{F6262A0F-C66D-4BC2-9FAA-6509464AEAC0}" sibTransId="{1BC87B34-6B8B-41CA-97D5-54923CBC4CAC}"/>
    <dgm:cxn modelId="{35A4B198-302C-461A-B3EF-803AC6001F25}" srcId="{A59D0EF7-A553-4CDE-B793-577D2DBB31F6}" destId="{D43D7267-1798-4E05-8B78-12090961F342}" srcOrd="4" destOrd="0" parTransId="{D96D0F74-C3DF-465E-9BA2-43906920EAD0}" sibTransId="{339BF314-119F-45B0-82D4-0448F31DB8D3}"/>
    <dgm:cxn modelId="{D2B2D9A0-B87C-4392-A253-740146951B4D}" type="presOf" srcId="{13DF1024-3675-4BF0-9F3B-6C579C93328C}" destId="{A6F19E96-333D-413B-AA04-FA8B0AEB0E3C}" srcOrd="0" destOrd="0" presId="urn:microsoft.com/office/officeart/2005/8/layout/process3"/>
    <dgm:cxn modelId="{64CEDFA0-F378-4491-A190-759F8C1E02D8}" srcId="{A59D0EF7-A553-4CDE-B793-577D2DBB31F6}" destId="{D23B82D2-E9F4-4B4D-BAB2-6A649293B3AA}" srcOrd="1" destOrd="0" parTransId="{B659A74D-B727-4702-9A0B-FA461C3877BC}" sibTransId="{4D30973E-D4CD-4004-93CB-0DA63BF046DB}"/>
    <dgm:cxn modelId="{229615AF-41B5-4A4E-B1D7-0E6B053A6D02}" type="presOf" srcId="{544411F1-6AAF-4445-823B-8121C837855E}" destId="{44170BDB-C3AD-4A46-960D-634127BA1E64}" srcOrd="0" destOrd="0" presId="urn:microsoft.com/office/officeart/2005/8/layout/process3"/>
    <dgm:cxn modelId="{8C6BC7B2-A1C4-4368-89EB-A6DFB92BD1F3}" type="presOf" srcId="{2E87F9CF-8FBA-4B8D-A9EF-E021854C34EA}" destId="{4469BED2-3D2D-43A2-B325-9FD9E33D8415}" srcOrd="0" destOrd="1" presId="urn:microsoft.com/office/officeart/2005/8/layout/process3"/>
    <dgm:cxn modelId="{ED4982BE-F522-4F26-8ECB-5E4370E27E42}" type="presOf" srcId="{13DF1024-3675-4BF0-9F3B-6C579C93328C}" destId="{9FD73C5A-2B3A-4B20-A0AE-5E41464DDB9F}" srcOrd="1" destOrd="0" presId="urn:microsoft.com/office/officeart/2005/8/layout/process3"/>
    <dgm:cxn modelId="{1CC2A1BF-CF75-4033-9885-70680E522A50}" type="presOf" srcId="{FB313ED6-ACE4-4CF1-98B9-8199E9B3BA95}" destId="{4469BED2-3D2D-43A2-B325-9FD9E33D8415}" srcOrd="0" destOrd="2" presId="urn:microsoft.com/office/officeart/2005/8/layout/process3"/>
    <dgm:cxn modelId="{6BFE3BEA-8128-4493-9C32-A0038B4FDF00}" srcId="{A59D0EF7-A553-4CDE-B793-577D2DBB31F6}" destId="{FFF7123F-F4F0-4750-9C81-25A7EC11F569}" srcOrd="3" destOrd="0" parTransId="{F2BFCD3A-4B11-436E-9172-38672894AD0F}" sibTransId="{ACFD2452-9658-4B59-BB3C-E5FD63E31D20}"/>
    <dgm:cxn modelId="{F2806AED-3084-42C5-91F2-12E3E97A7766}" type="presOf" srcId="{FFF7123F-F4F0-4750-9C81-25A7EC11F569}" destId="{44170BDB-C3AD-4A46-960D-634127BA1E64}" srcOrd="0" destOrd="3" presId="urn:microsoft.com/office/officeart/2005/8/layout/process3"/>
    <dgm:cxn modelId="{B6A7DDED-4931-4FEC-A6F0-7DD632F86A24}" srcId="{13DF1024-3675-4BF0-9F3B-6C579C93328C}" destId="{1C250937-AAB4-4A49-8C75-1A2C2F89210C}" srcOrd="0" destOrd="0" parTransId="{7DA62847-37BA-4FC0-9CF8-9F552B2A6564}" sibTransId="{38249F72-93B4-4F95-9B76-B8BD79A391FE}"/>
    <dgm:cxn modelId="{BB8913EF-7684-46AA-B4E3-E5B96E5D7B9E}" type="presOf" srcId="{0236AD70-3084-4F76-A353-C19DF1992500}" destId="{44170BDB-C3AD-4A46-960D-634127BA1E64}" srcOrd="0" destOrd="5" presId="urn:microsoft.com/office/officeart/2005/8/layout/process3"/>
    <dgm:cxn modelId="{AD14719F-A498-48EE-B4E0-20A3FC1358E0}" type="presParOf" srcId="{08CA72A4-8984-4880-BD7C-180DB0E890C2}" destId="{A528DA11-DA93-48DA-93D7-C575A791DFF6}" srcOrd="0" destOrd="0" presId="urn:microsoft.com/office/officeart/2005/8/layout/process3"/>
    <dgm:cxn modelId="{541796E0-D1C2-4F34-B238-F3B4FCF037CC}" type="presParOf" srcId="{A528DA11-DA93-48DA-93D7-C575A791DFF6}" destId="{51A5ED08-908E-4EA2-95AC-5065948F4DDD}" srcOrd="0" destOrd="0" presId="urn:microsoft.com/office/officeart/2005/8/layout/process3"/>
    <dgm:cxn modelId="{179E1EC3-0340-475B-86E0-2C4836522562}" type="presParOf" srcId="{A528DA11-DA93-48DA-93D7-C575A791DFF6}" destId="{970FB539-0C9C-4D07-9227-A768708248D2}" srcOrd="1" destOrd="0" presId="urn:microsoft.com/office/officeart/2005/8/layout/process3"/>
    <dgm:cxn modelId="{A1EDB12F-D404-4A74-8FE6-1855ED1062D9}" type="presParOf" srcId="{A528DA11-DA93-48DA-93D7-C575A791DFF6}" destId="{44170BDB-C3AD-4A46-960D-634127BA1E64}" srcOrd="2" destOrd="0" presId="urn:microsoft.com/office/officeart/2005/8/layout/process3"/>
    <dgm:cxn modelId="{FB6FCC33-F4D0-4E9B-8895-1DCDF83752E5}" type="presParOf" srcId="{08CA72A4-8984-4880-BD7C-180DB0E890C2}" destId="{E5196D32-C043-4CD5-81B6-B8A1FB87BFC8}" srcOrd="1" destOrd="0" presId="urn:microsoft.com/office/officeart/2005/8/layout/process3"/>
    <dgm:cxn modelId="{7905D91A-8591-469F-AFD7-D8DFD33FCF6E}" type="presParOf" srcId="{E5196D32-C043-4CD5-81B6-B8A1FB87BFC8}" destId="{DFD7D32F-5099-42E9-9E09-0B9B276D96CC}" srcOrd="0" destOrd="0" presId="urn:microsoft.com/office/officeart/2005/8/layout/process3"/>
    <dgm:cxn modelId="{D9449AD8-F730-4C0E-9D07-EAC326C5030D}" type="presParOf" srcId="{08CA72A4-8984-4880-BD7C-180DB0E890C2}" destId="{38AD1D0D-DF5E-4AB8-B6E8-44947D856F23}" srcOrd="2" destOrd="0" presId="urn:microsoft.com/office/officeart/2005/8/layout/process3"/>
    <dgm:cxn modelId="{E3188EFA-C25C-4833-A519-2D2B225627CD}" type="presParOf" srcId="{38AD1D0D-DF5E-4AB8-B6E8-44947D856F23}" destId="{A6F19E96-333D-413B-AA04-FA8B0AEB0E3C}" srcOrd="0" destOrd="0" presId="urn:microsoft.com/office/officeart/2005/8/layout/process3"/>
    <dgm:cxn modelId="{D4966F60-C70C-42BB-A092-BEC019C64F9E}" type="presParOf" srcId="{38AD1D0D-DF5E-4AB8-B6E8-44947D856F23}" destId="{9FD73C5A-2B3A-4B20-A0AE-5E41464DDB9F}" srcOrd="1" destOrd="0" presId="urn:microsoft.com/office/officeart/2005/8/layout/process3"/>
    <dgm:cxn modelId="{36AA8E1E-128A-4730-B07D-F056AF3CFB5A}" type="presParOf" srcId="{38AD1D0D-DF5E-4AB8-B6E8-44947D856F23}" destId="{4469BED2-3D2D-43A2-B325-9FD9E33D841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AF158-D24F-4BFE-B6B9-9262BE710DE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D0EF7-A553-4CDE-B793-577D2DBB31F6}">
      <dgm:prSet phldrT="[Text]" custT="1"/>
      <dgm:spPr/>
      <dgm:t>
        <a:bodyPr/>
        <a:lstStyle/>
        <a:p>
          <a:r>
            <a:rPr lang="en-US" sz="1800"/>
            <a:t>Preparation for Robot deployer</a:t>
          </a:r>
        </a:p>
      </dgm:t>
    </dgm:pt>
    <dgm:pt modelId="{F6262A0F-C66D-4BC2-9FAA-6509464AEAC0}" type="parTrans" cxnId="{7A072E86-01A1-4AA1-BE7F-F18ACC5C8881}">
      <dgm:prSet/>
      <dgm:spPr/>
      <dgm:t>
        <a:bodyPr/>
        <a:lstStyle/>
        <a:p>
          <a:endParaRPr lang="en-US"/>
        </a:p>
      </dgm:t>
    </dgm:pt>
    <dgm:pt modelId="{1BC87B34-6B8B-41CA-97D5-54923CBC4CAC}" type="sibTrans" cxnId="{7A072E86-01A1-4AA1-BE7F-F18ACC5C8881}">
      <dgm:prSet/>
      <dgm:spPr/>
      <dgm:t>
        <a:bodyPr/>
        <a:lstStyle/>
        <a:p>
          <a:endParaRPr lang="en-US"/>
        </a:p>
      </dgm:t>
    </dgm:pt>
    <dgm:pt modelId="{D23B82D2-E9F4-4B4D-BAB2-6A649293B3AA}">
      <dgm:prSet phldrT="[Text]"/>
      <dgm:spPr/>
      <dgm:t>
        <a:bodyPr/>
        <a:lstStyle/>
        <a:p>
          <a:r>
            <a:rPr lang="en-US" dirty="0"/>
            <a:t>Prepare X509 certs and upload to Key Vault</a:t>
          </a:r>
        </a:p>
      </dgm:t>
    </dgm:pt>
    <dgm:pt modelId="{B659A74D-B727-4702-9A0B-FA461C3877BC}" type="parTrans" cxnId="{64CEDFA0-F378-4491-A190-759F8C1E02D8}">
      <dgm:prSet/>
      <dgm:spPr/>
      <dgm:t>
        <a:bodyPr/>
        <a:lstStyle/>
        <a:p>
          <a:endParaRPr lang="en-US"/>
        </a:p>
      </dgm:t>
    </dgm:pt>
    <dgm:pt modelId="{4D30973E-D4CD-4004-93CB-0DA63BF046DB}" type="sibTrans" cxnId="{64CEDFA0-F378-4491-A190-759F8C1E02D8}">
      <dgm:prSet/>
      <dgm:spPr/>
      <dgm:t>
        <a:bodyPr/>
        <a:lstStyle/>
        <a:p>
          <a:endParaRPr lang="en-US"/>
        </a:p>
      </dgm:t>
    </dgm:pt>
    <dgm:pt modelId="{13DF1024-3675-4BF0-9F3B-6C579C93328C}">
      <dgm:prSet phldrT="[Text]" custT="1"/>
      <dgm:spPr/>
      <dgm:t>
        <a:bodyPr/>
        <a:lstStyle/>
        <a:p>
          <a:r>
            <a:rPr lang="en-US" sz="1600" dirty="0"/>
            <a:t>Provisioning: Setup and Register Edge PC to cloud</a:t>
          </a:r>
          <a:endParaRPr lang="en-US" sz="1300" dirty="0"/>
        </a:p>
      </dgm:t>
    </dgm:pt>
    <dgm:pt modelId="{F9151F7C-5E47-4575-9759-07C0B13A6A38}" type="parTrans" cxnId="{63E7EB65-9263-4E9B-8094-BB9B7DB8FEF7}">
      <dgm:prSet/>
      <dgm:spPr/>
      <dgm:t>
        <a:bodyPr/>
        <a:lstStyle/>
        <a:p>
          <a:endParaRPr lang="en-US"/>
        </a:p>
      </dgm:t>
    </dgm:pt>
    <dgm:pt modelId="{5DC06EFA-BCA0-4585-AE37-7B4A32C88BDA}" type="sibTrans" cxnId="{63E7EB65-9263-4E9B-8094-BB9B7DB8FEF7}">
      <dgm:prSet/>
      <dgm:spPr/>
      <dgm:t>
        <a:bodyPr/>
        <a:lstStyle/>
        <a:p>
          <a:endParaRPr lang="en-US"/>
        </a:p>
      </dgm:t>
    </dgm:pt>
    <dgm:pt modelId="{2E87F9CF-8FBA-4B8D-A9EF-E021854C34EA}">
      <dgm:prSet phldrT="[Text]"/>
      <dgm:spPr/>
      <dgm:t>
        <a:bodyPr/>
        <a:lstStyle/>
        <a:p>
          <a:r>
            <a:rPr lang="en-US" dirty="0"/>
            <a:t>Register &amp; Connect IoT Edge device to IoT Hub</a:t>
          </a:r>
        </a:p>
      </dgm:t>
    </dgm:pt>
    <dgm:pt modelId="{7710850C-6455-4EAE-89E3-BB82B98B3822}" type="parTrans" cxnId="{78544B60-DB38-4A03-AD34-753D289C8905}">
      <dgm:prSet/>
      <dgm:spPr/>
      <dgm:t>
        <a:bodyPr/>
        <a:lstStyle/>
        <a:p>
          <a:endParaRPr lang="en-US"/>
        </a:p>
      </dgm:t>
    </dgm:pt>
    <dgm:pt modelId="{ED60D4D6-030C-41A4-9BAE-45B377870112}" type="sibTrans" cxnId="{78544B60-DB38-4A03-AD34-753D289C8905}">
      <dgm:prSet/>
      <dgm:spPr/>
      <dgm:t>
        <a:bodyPr/>
        <a:lstStyle/>
        <a:p>
          <a:endParaRPr lang="en-US"/>
        </a:p>
      </dgm:t>
    </dgm:pt>
    <dgm:pt modelId="{0236AD70-3084-4F76-A353-C19DF1992500}">
      <dgm:prSet phldrT="[Text]"/>
      <dgm:spPr/>
      <dgm:t>
        <a:bodyPr/>
        <a:lstStyle/>
        <a:p>
          <a:r>
            <a:rPr lang="en-US" dirty="0"/>
            <a:t>Prepare edge device (VM and its SSH key for PoC/Physical PC for Production)</a:t>
          </a:r>
        </a:p>
      </dgm:t>
    </dgm:pt>
    <dgm:pt modelId="{C8D892B8-C1F0-4258-9DDF-FCB264BA5FEA}" type="parTrans" cxnId="{AB773F10-16E6-443B-868D-FF8FBAAF47E9}">
      <dgm:prSet/>
      <dgm:spPr/>
      <dgm:t>
        <a:bodyPr/>
        <a:lstStyle/>
        <a:p>
          <a:endParaRPr lang="en-US"/>
        </a:p>
      </dgm:t>
    </dgm:pt>
    <dgm:pt modelId="{303C1456-0521-4BB5-BD7E-CE99FF6C5904}" type="sibTrans" cxnId="{AB773F10-16E6-443B-868D-FF8FBAAF47E9}">
      <dgm:prSet/>
      <dgm:spPr/>
      <dgm:t>
        <a:bodyPr/>
        <a:lstStyle/>
        <a:p>
          <a:endParaRPr lang="en-US"/>
        </a:p>
      </dgm:t>
    </dgm:pt>
    <dgm:pt modelId="{6C15162A-A94E-4CF5-97AA-7B3672708E03}">
      <dgm:prSet phldrT="[Text]"/>
      <dgm:spPr/>
      <dgm:t>
        <a:bodyPr/>
        <a:lstStyle/>
        <a:p>
          <a:r>
            <a:rPr lang="en-US" dirty="0"/>
            <a:t>Prepare deployment manifest</a:t>
          </a:r>
        </a:p>
      </dgm:t>
    </dgm:pt>
    <dgm:pt modelId="{F710EF9B-C1C7-42C7-A98A-34B19AB41D18}" type="parTrans" cxnId="{E2904D4D-B762-4F98-9C5C-25E907483954}">
      <dgm:prSet/>
      <dgm:spPr/>
      <dgm:t>
        <a:bodyPr/>
        <a:lstStyle/>
        <a:p>
          <a:endParaRPr lang="en-US"/>
        </a:p>
      </dgm:t>
    </dgm:pt>
    <dgm:pt modelId="{BA3CB8FC-600A-4429-AE1A-C4A081C6DDB9}" type="sibTrans" cxnId="{E2904D4D-B762-4F98-9C5C-25E907483954}">
      <dgm:prSet/>
      <dgm:spPr/>
      <dgm:t>
        <a:bodyPr/>
        <a:lstStyle/>
        <a:p>
          <a:endParaRPr lang="en-US"/>
        </a:p>
      </dgm:t>
    </dgm:pt>
    <dgm:pt modelId="{FFF7123F-F4F0-4750-9C81-25A7EC11F569}">
      <dgm:prSet phldrT="[Text]"/>
      <dgm:spPr/>
      <dgm:t>
        <a:bodyPr/>
        <a:lstStyle/>
        <a:p>
          <a:r>
            <a:rPr lang="en-US" dirty="0"/>
            <a:t>Update environment file with required env-variables</a:t>
          </a:r>
        </a:p>
      </dgm:t>
    </dgm:pt>
    <dgm:pt modelId="{F2BFCD3A-4B11-436E-9172-38672894AD0F}" type="parTrans" cxnId="{6BFE3BEA-8128-4493-9C32-A0038B4FDF00}">
      <dgm:prSet/>
      <dgm:spPr/>
      <dgm:t>
        <a:bodyPr/>
        <a:lstStyle/>
        <a:p>
          <a:endParaRPr lang="en-US"/>
        </a:p>
      </dgm:t>
    </dgm:pt>
    <dgm:pt modelId="{ACFD2452-9658-4B59-BB3C-E5FD63E31D20}" type="sibTrans" cxnId="{6BFE3BEA-8128-4493-9C32-A0038B4FDF00}">
      <dgm:prSet/>
      <dgm:spPr/>
      <dgm:t>
        <a:bodyPr/>
        <a:lstStyle/>
        <a:p>
          <a:endParaRPr lang="en-US"/>
        </a:p>
      </dgm:t>
    </dgm:pt>
    <dgm:pt modelId="{1C250937-AAB4-4A49-8C75-1A2C2F89210C}">
      <dgm:prSet phldrT="[Text]"/>
      <dgm:spPr/>
      <dgm:t>
        <a:bodyPr/>
        <a:lstStyle/>
        <a:p>
          <a:r>
            <a:rPr lang="en-US" dirty="0"/>
            <a:t>Install required components (IoT Edge Runtime)</a:t>
          </a:r>
        </a:p>
      </dgm:t>
    </dgm:pt>
    <dgm:pt modelId="{7DA62847-37BA-4FC0-9CF8-9F552B2A6564}" type="parTrans" cxnId="{B6A7DDED-4931-4FEC-A6F0-7DD632F86A24}">
      <dgm:prSet/>
      <dgm:spPr/>
      <dgm:t>
        <a:bodyPr/>
        <a:lstStyle/>
        <a:p>
          <a:endParaRPr lang="en-US"/>
        </a:p>
      </dgm:t>
    </dgm:pt>
    <dgm:pt modelId="{38249F72-93B4-4F95-9B76-B8BD79A391FE}" type="sibTrans" cxnId="{B6A7DDED-4931-4FEC-A6F0-7DD632F86A24}">
      <dgm:prSet/>
      <dgm:spPr/>
      <dgm:t>
        <a:bodyPr/>
        <a:lstStyle/>
        <a:p>
          <a:endParaRPr lang="en-US"/>
        </a:p>
      </dgm:t>
    </dgm:pt>
    <dgm:pt modelId="{544411F1-6AAF-4445-823B-8121C837855E}">
      <dgm:prSet phldrT="[Text]"/>
      <dgm:spPr/>
      <dgm:t>
        <a:bodyPr/>
        <a:lstStyle/>
        <a:p>
          <a:r>
            <a:rPr lang="en-US" dirty="0"/>
            <a:t>Create Azure account and set up IoT Hub</a:t>
          </a:r>
        </a:p>
      </dgm:t>
    </dgm:pt>
    <dgm:pt modelId="{6A125CEA-ED79-4895-835F-0A6CE66E3A11}" type="parTrans" cxnId="{B0F98250-1761-4804-9338-4B2FAAD05A79}">
      <dgm:prSet/>
      <dgm:spPr/>
      <dgm:t>
        <a:bodyPr/>
        <a:lstStyle/>
        <a:p>
          <a:endParaRPr lang="en-SG"/>
        </a:p>
      </dgm:t>
    </dgm:pt>
    <dgm:pt modelId="{2C779132-0A72-4C22-A1A6-DDE0E84BA6B1}" type="sibTrans" cxnId="{B0F98250-1761-4804-9338-4B2FAAD05A79}">
      <dgm:prSet/>
      <dgm:spPr/>
      <dgm:t>
        <a:bodyPr/>
        <a:lstStyle/>
        <a:p>
          <a:endParaRPr lang="en-SG"/>
        </a:p>
      </dgm:t>
    </dgm:pt>
    <dgm:pt modelId="{4D89EFDF-E098-403D-8A23-D23B1108779F}">
      <dgm:prSet phldrT="[Text]"/>
      <dgm:spPr/>
      <dgm:t>
        <a:bodyPr/>
        <a:lstStyle/>
        <a:p>
          <a:r>
            <a:rPr lang="en-US" dirty="0"/>
            <a:t>Deploy IoT Edge modules to the edge</a:t>
          </a:r>
        </a:p>
      </dgm:t>
    </dgm:pt>
    <dgm:pt modelId="{F544AC7D-E397-4C2C-9E6D-F245A9310DDC}" type="parTrans" cxnId="{F4DB27F5-51D8-4D16-B9D6-E55ACDEAFFF1}">
      <dgm:prSet/>
      <dgm:spPr/>
      <dgm:t>
        <a:bodyPr/>
        <a:lstStyle/>
        <a:p>
          <a:endParaRPr lang="en-SG"/>
        </a:p>
      </dgm:t>
    </dgm:pt>
    <dgm:pt modelId="{355C4BCD-DE56-462A-AE88-989CF1679749}" type="sibTrans" cxnId="{F4DB27F5-51D8-4D16-B9D6-E55ACDEAFFF1}">
      <dgm:prSet/>
      <dgm:spPr/>
      <dgm:t>
        <a:bodyPr/>
        <a:lstStyle/>
        <a:p>
          <a:endParaRPr lang="en-SG"/>
        </a:p>
      </dgm:t>
    </dgm:pt>
    <dgm:pt modelId="{08CA72A4-8984-4880-BD7C-180DB0E890C2}" type="pres">
      <dgm:prSet presAssocID="{3CAAF158-D24F-4BFE-B6B9-9262BE710DEF}" presName="linearFlow" presStyleCnt="0">
        <dgm:presLayoutVars>
          <dgm:dir/>
          <dgm:animLvl val="lvl"/>
          <dgm:resizeHandles val="exact"/>
        </dgm:presLayoutVars>
      </dgm:prSet>
      <dgm:spPr/>
    </dgm:pt>
    <dgm:pt modelId="{A528DA11-DA93-48DA-93D7-C575A791DFF6}" type="pres">
      <dgm:prSet presAssocID="{A59D0EF7-A553-4CDE-B793-577D2DBB31F6}" presName="composite" presStyleCnt="0"/>
      <dgm:spPr/>
    </dgm:pt>
    <dgm:pt modelId="{51A5ED08-908E-4EA2-95AC-5065948F4DDD}" type="pres">
      <dgm:prSet presAssocID="{A59D0EF7-A553-4CDE-B793-577D2DBB31F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70FB539-0C9C-4D07-9227-A768708248D2}" type="pres">
      <dgm:prSet presAssocID="{A59D0EF7-A553-4CDE-B793-577D2DBB31F6}" presName="parSh" presStyleLbl="node1" presStyleIdx="0" presStyleCnt="2"/>
      <dgm:spPr/>
    </dgm:pt>
    <dgm:pt modelId="{44170BDB-C3AD-4A46-960D-634127BA1E64}" type="pres">
      <dgm:prSet presAssocID="{A59D0EF7-A553-4CDE-B793-577D2DBB31F6}" presName="desTx" presStyleLbl="fgAcc1" presStyleIdx="0" presStyleCnt="2">
        <dgm:presLayoutVars>
          <dgm:bulletEnabled val="1"/>
        </dgm:presLayoutVars>
      </dgm:prSet>
      <dgm:spPr/>
    </dgm:pt>
    <dgm:pt modelId="{E5196D32-C043-4CD5-81B6-B8A1FB87BFC8}" type="pres">
      <dgm:prSet presAssocID="{1BC87B34-6B8B-41CA-97D5-54923CBC4CAC}" presName="sibTrans" presStyleLbl="sibTrans2D1" presStyleIdx="0" presStyleCnt="1"/>
      <dgm:spPr/>
    </dgm:pt>
    <dgm:pt modelId="{DFD7D32F-5099-42E9-9E09-0B9B276D96CC}" type="pres">
      <dgm:prSet presAssocID="{1BC87B34-6B8B-41CA-97D5-54923CBC4CAC}" presName="connTx" presStyleLbl="sibTrans2D1" presStyleIdx="0" presStyleCnt="1"/>
      <dgm:spPr/>
    </dgm:pt>
    <dgm:pt modelId="{38AD1D0D-DF5E-4AB8-B6E8-44947D856F23}" type="pres">
      <dgm:prSet presAssocID="{13DF1024-3675-4BF0-9F3B-6C579C93328C}" presName="composite" presStyleCnt="0"/>
      <dgm:spPr/>
    </dgm:pt>
    <dgm:pt modelId="{A6F19E96-333D-413B-AA04-FA8B0AEB0E3C}" type="pres">
      <dgm:prSet presAssocID="{13DF1024-3675-4BF0-9F3B-6C579C93328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FD73C5A-2B3A-4B20-A0AE-5E41464DDB9F}" type="pres">
      <dgm:prSet presAssocID="{13DF1024-3675-4BF0-9F3B-6C579C93328C}" presName="parSh" presStyleLbl="node1" presStyleIdx="1" presStyleCnt="2"/>
      <dgm:spPr/>
    </dgm:pt>
    <dgm:pt modelId="{4469BED2-3D2D-43A2-B325-9FD9E33D8415}" type="pres">
      <dgm:prSet presAssocID="{13DF1024-3675-4BF0-9F3B-6C579C93328C}" presName="desTx" presStyleLbl="fgAcc1" presStyleIdx="1" presStyleCnt="2">
        <dgm:presLayoutVars>
          <dgm:bulletEnabled val="1"/>
        </dgm:presLayoutVars>
      </dgm:prSet>
      <dgm:spPr/>
    </dgm:pt>
  </dgm:ptLst>
  <dgm:cxnLst>
    <dgm:cxn modelId="{B973CD08-7BAA-45CA-90AC-9B0F12FF4365}" type="presOf" srcId="{D23B82D2-E9F4-4B4D-BAB2-6A649293B3AA}" destId="{44170BDB-C3AD-4A46-960D-634127BA1E64}" srcOrd="0" destOrd="1" presId="urn:microsoft.com/office/officeart/2005/8/layout/process3"/>
    <dgm:cxn modelId="{AB773F10-16E6-443B-868D-FF8FBAAF47E9}" srcId="{A59D0EF7-A553-4CDE-B793-577D2DBB31F6}" destId="{0236AD70-3084-4F76-A353-C19DF1992500}" srcOrd="4" destOrd="0" parTransId="{C8D892B8-C1F0-4258-9DDF-FCB264BA5FEA}" sibTransId="{303C1456-0521-4BB5-BD7E-CE99FF6C5904}"/>
    <dgm:cxn modelId="{05583612-931F-462B-875D-764DCA02AED2}" type="presOf" srcId="{A59D0EF7-A553-4CDE-B793-577D2DBB31F6}" destId="{970FB539-0C9C-4D07-9227-A768708248D2}" srcOrd="1" destOrd="0" presId="urn:microsoft.com/office/officeart/2005/8/layout/process3"/>
    <dgm:cxn modelId="{623E4B14-DBA8-4679-B425-63AF18FD15C7}" type="presOf" srcId="{3CAAF158-D24F-4BFE-B6B9-9262BE710DEF}" destId="{08CA72A4-8984-4880-BD7C-180DB0E890C2}" srcOrd="0" destOrd="0" presId="urn:microsoft.com/office/officeart/2005/8/layout/process3"/>
    <dgm:cxn modelId="{2EB11F1F-F2A6-4F83-87C5-C909150CDA4F}" type="presOf" srcId="{A59D0EF7-A553-4CDE-B793-577D2DBB31F6}" destId="{51A5ED08-908E-4EA2-95AC-5065948F4DDD}" srcOrd="0" destOrd="0" presId="urn:microsoft.com/office/officeart/2005/8/layout/process3"/>
    <dgm:cxn modelId="{ACCAB821-B0FA-4BE0-B26A-2CA4B1658ED2}" type="presOf" srcId="{1C250937-AAB4-4A49-8C75-1A2C2F89210C}" destId="{4469BED2-3D2D-43A2-B325-9FD9E33D8415}" srcOrd="0" destOrd="0" presId="urn:microsoft.com/office/officeart/2005/8/layout/process3"/>
    <dgm:cxn modelId="{F0280D24-A6D8-4BD7-8BAA-505D8433D9F5}" type="presOf" srcId="{1BC87B34-6B8B-41CA-97D5-54923CBC4CAC}" destId="{E5196D32-C043-4CD5-81B6-B8A1FB87BFC8}" srcOrd="0" destOrd="0" presId="urn:microsoft.com/office/officeart/2005/8/layout/process3"/>
    <dgm:cxn modelId="{78544B60-DB38-4A03-AD34-753D289C8905}" srcId="{13DF1024-3675-4BF0-9F3B-6C579C93328C}" destId="{2E87F9CF-8FBA-4B8D-A9EF-E021854C34EA}" srcOrd="1" destOrd="0" parTransId="{7710850C-6455-4EAE-89E3-BB82B98B3822}" sibTransId="{ED60D4D6-030C-41A4-9BAE-45B377870112}"/>
    <dgm:cxn modelId="{5A0DCF44-FB11-4AB0-930F-2EA3B3FFF1ED}" type="presOf" srcId="{6C15162A-A94E-4CF5-97AA-7B3672708E03}" destId="{44170BDB-C3AD-4A46-960D-634127BA1E64}" srcOrd="0" destOrd="2" presId="urn:microsoft.com/office/officeart/2005/8/layout/process3"/>
    <dgm:cxn modelId="{63E7EB65-9263-4E9B-8094-BB9B7DB8FEF7}" srcId="{3CAAF158-D24F-4BFE-B6B9-9262BE710DEF}" destId="{13DF1024-3675-4BF0-9F3B-6C579C93328C}" srcOrd="1" destOrd="0" parTransId="{F9151F7C-5E47-4575-9759-07C0B13A6A38}" sibTransId="{5DC06EFA-BCA0-4585-AE37-7B4A32C88BDA}"/>
    <dgm:cxn modelId="{E2904D4D-B762-4F98-9C5C-25E907483954}" srcId="{A59D0EF7-A553-4CDE-B793-577D2DBB31F6}" destId="{6C15162A-A94E-4CF5-97AA-7B3672708E03}" srcOrd="2" destOrd="0" parTransId="{F710EF9B-C1C7-42C7-A98A-34B19AB41D18}" sibTransId="{BA3CB8FC-600A-4429-AE1A-C4A081C6DDB9}"/>
    <dgm:cxn modelId="{B0F98250-1761-4804-9338-4B2FAAD05A79}" srcId="{A59D0EF7-A553-4CDE-B793-577D2DBB31F6}" destId="{544411F1-6AAF-4445-823B-8121C837855E}" srcOrd="0" destOrd="0" parTransId="{6A125CEA-ED79-4895-835F-0A6CE66E3A11}" sibTransId="{2C779132-0A72-4C22-A1A6-DDE0E84BA6B1}"/>
    <dgm:cxn modelId="{EBEBA059-A67A-4AC0-A1AA-0C385BAA99A4}" type="presOf" srcId="{1BC87B34-6B8B-41CA-97D5-54923CBC4CAC}" destId="{DFD7D32F-5099-42E9-9E09-0B9B276D96CC}" srcOrd="1" destOrd="0" presId="urn:microsoft.com/office/officeart/2005/8/layout/process3"/>
    <dgm:cxn modelId="{7A072E86-01A1-4AA1-BE7F-F18ACC5C8881}" srcId="{3CAAF158-D24F-4BFE-B6B9-9262BE710DEF}" destId="{A59D0EF7-A553-4CDE-B793-577D2DBB31F6}" srcOrd="0" destOrd="0" parTransId="{F6262A0F-C66D-4BC2-9FAA-6509464AEAC0}" sibTransId="{1BC87B34-6B8B-41CA-97D5-54923CBC4CAC}"/>
    <dgm:cxn modelId="{D2B2D9A0-B87C-4392-A253-740146951B4D}" type="presOf" srcId="{13DF1024-3675-4BF0-9F3B-6C579C93328C}" destId="{A6F19E96-333D-413B-AA04-FA8B0AEB0E3C}" srcOrd="0" destOrd="0" presId="urn:microsoft.com/office/officeart/2005/8/layout/process3"/>
    <dgm:cxn modelId="{64CEDFA0-F378-4491-A190-759F8C1E02D8}" srcId="{A59D0EF7-A553-4CDE-B793-577D2DBB31F6}" destId="{D23B82D2-E9F4-4B4D-BAB2-6A649293B3AA}" srcOrd="1" destOrd="0" parTransId="{B659A74D-B727-4702-9A0B-FA461C3877BC}" sibTransId="{4D30973E-D4CD-4004-93CB-0DA63BF046DB}"/>
    <dgm:cxn modelId="{229615AF-41B5-4A4E-B1D7-0E6B053A6D02}" type="presOf" srcId="{544411F1-6AAF-4445-823B-8121C837855E}" destId="{44170BDB-C3AD-4A46-960D-634127BA1E64}" srcOrd="0" destOrd="0" presId="urn:microsoft.com/office/officeart/2005/8/layout/process3"/>
    <dgm:cxn modelId="{8C6BC7B2-A1C4-4368-89EB-A6DFB92BD1F3}" type="presOf" srcId="{2E87F9CF-8FBA-4B8D-A9EF-E021854C34EA}" destId="{4469BED2-3D2D-43A2-B325-9FD9E33D8415}" srcOrd="0" destOrd="1" presId="urn:microsoft.com/office/officeart/2005/8/layout/process3"/>
    <dgm:cxn modelId="{ED4982BE-F522-4F26-8ECB-5E4370E27E42}" type="presOf" srcId="{13DF1024-3675-4BF0-9F3B-6C579C93328C}" destId="{9FD73C5A-2B3A-4B20-A0AE-5E41464DDB9F}" srcOrd="1" destOrd="0" presId="urn:microsoft.com/office/officeart/2005/8/layout/process3"/>
    <dgm:cxn modelId="{8B45A4BE-89B6-4220-A8BF-F5361965D98B}" type="presOf" srcId="{4D89EFDF-E098-403D-8A23-D23B1108779F}" destId="{4469BED2-3D2D-43A2-B325-9FD9E33D8415}" srcOrd="0" destOrd="2" presId="urn:microsoft.com/office/officeart/2005/8/layout/process3"/>
    <dgm:cxn modelId="{6BFE3BEA-8128-4493-9C32-A0038B4FDF00}" srcId="{A59D0EF7-A553-4CDE-B793-577D2DBB31F6}" destId="{FFF7123F-F4F0-4750-9C81-25A7EC11F569}" srcOrd="3" destOrd="0" parTransId="{F2BFCD3A-4B11-436E-9172-38672894AD0F}" sibTransId="{ACFD2452-9658-4B59-BB3C-E5FD63E31D20}"/>
    <dgm:cxn modelId="{F2806AED-3084-42C5-91F2-12E3E97A7766}" type="presOf" srcId="{FFF7123F-F4F0-4750-9C81-25A7EC11F569}" destId="{44170BDB-C3AD-4A46-960D-634127BA1E64}" srcOrd="0" destOrd="3" presId="urn:microsoft.com/office/officeart/2005/8/layout/process3"/>
    <dgm:cxn modelId="{B6A7DDED-4931-4FEC-A6F0-7DD632F86A24}" srcId="{13DF1024-3675-4BF0-9F3B-6C579C93328C}" destId="{1C250937-AAB4-4A49-8C75-1A2C2F89210C}" srcOrd="0" destOrd="0" parTransId="{7DA62847-37BA-4FC0-9CF8-9F552B2A6564}" sibTransId="{38249F72-93B4-4F95-9B76-B8BD79A391FE}"/>
    <dgm:cxn modelId="{BB8913EF-7684-46AA-B4E3-E5B96E5D7B9E}" type="presOf" srcId="{0236AD70-3084-4F76-A353-C19DF1992500}" destId="{44170BDB-C3AD-4A46-960D-634127BA1E64}" srcOrd="0" destOrd="4" presId="urn:microsoft.com/office/officeart/2005/8/layout/process3"/>
    <dgm:cxn modelId="{F4DB27F5-51D8-4D16-B9D6-E55ACDEAFFF1}" srcId="{13DF1024-3675-4BF0-9F3B-6C579C93328C}" destId="{4D89EFDF-E098-403D-8A23-D23B1108779F}" srcOrd="2" destOrd="0" parTransId="{F544AC7D-E397-4C2C-9E6D-F245A9310DDC}" sibTransId="{355C4BCD-DE56-462A-AE88-989CF1679749}"/>
    <dgm:cxn modelId="{AD14719F-A498-48EE-B4E0-20A3FC1358E0}" type="presParOf" srcId="{08CA72A4-8984-4880-BD7C-180DB0E890C2}" destId="{A528DA11-DA93-48DA-93D7-C575A791DFF6}" srcOrd="0" destOrd="0" presId="urn:microsoft.com/office/officeart/2005/8/layout/process3"/>
    <dgm:cxn modelId="{541796E0-D1C2-4F34-B238-F3B4FCF037CC}" type="presParOf" srcId="{A528DA11-DA93-48DA-93D7-C575A791DFF6}" destId="{51A5ED08-908E-4EA2-95AC-5065948F4DDD}" srcOrd="0" destOrd="0" presId="urn:microsoft.com/office/officeart/2005/8/layout/process3"/>
    <dgm:cxn modelId="{179E1EC3-0340-475B-86E0-2C4836522562}" type="presParOf" srcId="{A528DA11-DA93-48DA-93D7-C575A791DFF6}" destId="{970FB539-0C9C-4D07-9227-A768708248D2}" srcOrd="1" destOrd="0" presId="urn:microsoft.com/office/officeart/2005/8/layout/process3"/>
    <dgm:cxn modelId="{A1EDB12F-D404-4A74-8FE6-1855ED1062D9}" type="presParOf" srcId="{A528DA11-DA93-48DA-93D7-C575A791DFF6}" destId="{44170BDB-C3AD-4A46-960D-634127BA1E64}" srcOrd="2" destOrd="0" presId="urn:microsoft.com/office/officeart/2005/8/layout/process3"/>
    <dgm:cxn modelId="{FB6FCC33-F4D0-4E9B-8895-1DCDF83752E5}" type="presParOf" srcId="{08CA72A4-8984-4880-BD7C-180DB0E890C2}" destId="{E5196D32-C043-4CD5-81B6-B8A1FB87BFC8}" srcOrd="1" destOrd="0" presId="urn:microsoft.com/office/officeart/2005/8/layout/process3"/>
    <dgm:cxn modelId="{7905D91A-8591-469F-AFD7-D8DFD33FCF6E}" type="presParOf" srcId="{E5196D32-C043-4CD5-81B6-B8A1FB87BFC8}" destId="{DFD7D32F-5099-42E9-9E09-0B9B276D96CC}" srcOrd="0" destOrd="0" presId="urn:microsoft.com/office/officeart/2005/8/layout/process3"/>
    <dgm:cxn modelId="{D9449AD8-F730-4C0E-9D07-EAC326C5030D}" type="presParOf" srcId="{08CA72A4-8984-4880-BD7C-180DB0E890C2}" destId="{38AD1D0D-DF5E-4AB8-B6E8-44947D856F23}" srcOrd="2" destOrd="0" presId="urn:microsoft.com/office/officeart/2005/8/layout/process3"/>
    <dgm:cxn modelId="{E3188EFA-C25C-4833-A519-2D2B225627CD}" type="presParOf" srcId="{38AD1D0D-DF5E-4AB8-B6E8-44947D856F23}" destId="{A6F19E96-333D-413B-AA04-FA8B0AEB0E3C}" srcOrd="0" destOrd="0" presId="urn:microsoft.com/office/officeart/2005/8/layout/process3"/>
    <dgm:cxn modelId="{D4966F60-C70C-42BB-A092-BEC019C64F9E}" type="presParOf" srcId="{38AD1D0D-DF5E-4AB8-B6E8-44947D856F23}" destId="{9FD73C5A-2B3A-4B20-A0AE-5E41464DDB9F}" srcOrd="1" destOrd="0" presId="urn:microsoft.com/office/officeart/2005/8/layout/process3"/>
    <dgm:cxn modelId="{36AA8E1E-128A-4730-B07D-F056AF3CFB5A}" type="presParOf" srcId="{38AD1D0D-DF5E-4AB8-B6E8-44947D856F23}" destId="{4469BED2-3D2D-43A2-B325-9FD9E33D841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FB539-0C9C-4D07-9227-A768708248D2}">
      <dsp:nvSpPr>
        <dsp:cNvPr id="0" name=""/>
        <dsp:cNvSpPr/>
      </dsp:nvSpPr>
      <dsp:spPr>
        <a:xfrm>
          <a:off x="4408" y="290215"/>
          <a:ext cx="3784823" cy="865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Preparation for Robot deployer</a:t>
          </a:r>
        </a:p>
      </dsp:txBody>
      <dsp:txXfrm>
        <a:off x="4408" y="290215"/>
        <a:ext cx="3784823" cy="576751"/>
      </dsp:txXfrm>
    </dsp:sp>
    <dsp:sp modelId="{44170BDB-C3AD-4A46-960D-634127BA1E64}">
      <dsp:nvSpPr>
        <dsp:cNvPr id="0" name=""/>
        <dsp:cNvSpPr/>
      </dsp:nvSpPr>
      <dsp:spPr>
        <a:xfrm>
          <a:off x="735936" y="903666"/>
          <a:ext cx="3784823" cy="2095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Manual set up IoT Hub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Prepare X509 certs and upload to Key-Vault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Prepare deployment manifest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Update environment file with required env-variables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Prepare SSH key pair (for edge VM creation)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Edge device VM</a:t>
          </a:r>
        </a:p>
      </dsp:txBody>
      <dsp:txXfrm>
        <a:off x="797311" y="965041"/>
        <a:ext cx="3662073" cy="1972763"/>
      </dsp:txXfrm>
    </dsp:sp>
    <dsp:sp modelId="{E5196D32-C043-4CD5-81B6-B8A1FB87BFC8}">
      <dsp:nvSpPr>
        <dsp:cNvPr id="0" name=""/>
        <dsp:cNvSpPr/>
      </dsp:nvSpPr>
      <dsp:spPr>
        <a:xfrm rot="21591011">
          <a:off x="4362995" y="99396"/>
          <a:ext cx="1216387" cy="942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62995" y="288228"/>
        <a:ext cx="933694" cy="565387"/>
      </dsp:txXfrm>
    </dsp:sp>
    <dsp:sp modelId="{9FD73C5A-2B3A-4B20-A0AE-5E41464DDB9F}">
      <dsp:nvSpPr>
        <dsp:cNvPr id="0" name=""/>
        <dsp:cNvSpPr/>
      </dsp:nvSpPr>
      <dsp:spPr>
        <a:xfrm>
          <a:off x="6084294" y="274318"/>
          <a:ext cx="3784823" cy="865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Provisioning: Setup and Register Edge PC to cloud</a:t>
          </a:r>
          <a:br>
            <a:rPr lang="en-US" sz="1400" kern="1200" dirty="0"/>
          </a:br>
          <a:r>
            <a:rPr lang="en-US" sz="1400" kern="1200" dirty="0"/>
            <a:t>=&gt; Start IoT Edge module automatically</a:t>
          </a:r>
        </a:p>
      </dsp:txBody>
      <dsp:txXfrm>
        <a:off x="6084294" y="274318"/>
        <a:ext cx="3784823" cy="576751"/>
      </dsp:txXfrm>
    </dsp:sp>
    <dsp:sp modelId="{4469BED2-3D2D-43A2-B325-9FD9E33D8415}">
      <dsp:nvSpPr>
        <dsp:cNvPr id="0" name=""/>
        <dsp:cNvSpPr/>
      </dsp:nvSpPr>
      <dsp:spPr>
        <a:xfrm>
          <a:off x="6807116" y="912029"/>
          <a:ext cx="3784823" cy="2159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Install required components (IoT Edge Runtime)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 &amp; Connect IoT Edge device to IoT Hub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Securely connect IoT Edge to IoT Hub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Operator sign-in Azure account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Deploy IoT Edge modules to edge</a:t>
          </a:r>
        </a:p>
      </dsp:txBody>
      <dsp:txXfrm>
        <a:off x="6870354" y="975267"/>
        <a:ext cx="3658347" cy="2032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FB539-0C9C-4D07-9227-A768708248D2}">
      <dsp:nvSpPr>
        <dsp:cNvPr id="0" name=""/>
        <dsp:cNvSpPr/>
      </dsp:nvSpPr>
      <dsp:spPr>
        <a:xfrm>
          <a:off x="4408" y="281880"/>
          <a:ext cx="3784823" cy="94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Preparation for Robot deployer</a:t>
          </a:r>
        </a:p>
      </dsp:txBody>
      <dsp:txXfrm>
        <a:off x="4408" y="281880"/>
        <a:ext cx="3784823" cy="629578"/>
      </dsp:txXfrm>
    </dsp:sp>
    <dsp:sp modelId="{44170BDB-C3AD-4A46-960D-634127BA1E64}">
      <dsp:nvSpPr>
        <dsp:cNvPr id="0" name=""/>
        <dsp:cNvSpPr/>
      </dsp:nvSpPr>
      <dsp:spPr>
        <a:xfrm>
          <a:off x="779613" y="911458"/>
          <a:ext cx="3784823" cy="19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Azure account and set up IoT Hub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Prepare X509 certs and upload to Key Vault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Prepare deployment manifest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Update environment file with required env-variables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Prepare edge device (VM and its SSH key for PoC/Physical PC for Production)</a:t>
          </a:r>
        </a:p>
      </dsp:txBody>
      <dsp:txXfrm>
        <a:off x="836551" y="968396"/>
        <a:ext cx="3670947" cy="1830124"/>
      </dsp:txXfrm>
    </dsp:sp>
    <dsp:sp modelId="{E5196D32-C043-4CD5-81B6-B8A1FB87BFC8}">
      <dsp:nvSpPr>
        <dsp:cNvPr id="0" name=""/>
        <dsp:cNvSpPr/>
      </dsp:nvSpPr>
      <dsp:spPr>
        <a:xfrm>
          <a:off x="4362997" y="125513"/>
          <a:ext cx="1216382" cy="942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62997" y="313975"/>
        <a:ext cx="933689" cy="565387"/>
      </dsp:txXfrm>
    </dsp:sp>
    <dsp:sp modelId="{9FD73C5A-2B3A-4B20-A0AE-5E41464DDB9F}">
      <dsp:nvSpPr>
        <dsp:cNvPr id="0" name=""/>
        <dsp:cNvSpPr/>
      </dsp:nvSpPr>
      <dsp:spPr>
        <a:xfrm>
          <a:off x="6084294" y="281880"/>
          <a:ext cx="3784823" cy="94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Provisioning: Setup and Register Edge PC to cloud</a:t>
          </a:r>
          <a:endParaRPr lang="en-US" sz="1300" kern="1200" dirty="0"/>
        </a:p>
      </dsp:txBody>
      <dsp:txXfrm>
        <a:off x="6084294" y="281880"/>
        <a:ext cx="3784823" cy="629578"/>
      </dsp:txXfrm>
    </dsp:sp>
    <dsp:sp modelId="{4469BED2-3D2D-43A2-B325-9FD9E33D8415}">
      <dsp:nvSpPr>
        <dsp:cNvPr id="0" name=""/>
        <dsp:cNvSpPr/>
      </dsp:nvSpPr>
      <dsp:spPr>
        <a:xfrm>
          <a:off x="6859498" y="911458"/>
          <a:ext cx="3784823" cy="194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Install required components (IoT Edge Runtime)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Register &amp; Connect IoT Edge device to IoT Hub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Deploy IoT Edge modules to the edge</a:t>
          </a:r>
        </a:p>
      </dsp:txBody>
      <dsp:txXfrm>
        <a:off x="6916436" y="968396"/>
        <a:ext cx="3670947" cy="183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7432E-FDAF-4622-AB21-D82C98D597CF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E8998-4CB4-4133-ABF7-9D8D129419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75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pattern MD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7B1F-15EC-49D2-BE38-84F8A3E229F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3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389E-3E32-93B5-B794-2F60BC05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E607D-F2F8-AF6B-9075-EC7B9A90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89D4-7019-35D4-D10A-9FC1AD8F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435F-60AF-214B-ED06-60CA7E2F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6B9A-559F-5764-4A5A-4F7B239A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3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0E4E-F34D-2EA8-913D-024486A8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31892-50D3-0DC2-DC35-1DEF744A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F0E4-8232-A5EB-90D7-F907EAD3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86B6-A5D4-2265-F7F0-AF3E6800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B261-729D-2FF1-8483-66E914E5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70E3D-E3D7-7046-9FD5-BAF26DB65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C1E0D-4260-5643-687F-617B6979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C940-9C93-6527-9100-7303582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DC9F-D662-78D4-3EF7-E4FEA2CF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5258-3D43-9ED2-5A4E-474A2BD7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98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261950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8BDF-184A-8CA6-2366-DE9227A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5F2A-C4D2-8C47-5ACA-5BE57F49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1651F-01D5-050D-FB40-B16E6A89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F830-EB21-2627-4A51-0BEB622B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72FA-1473-5A39-64F1-6DAA6002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33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DB9-1F66-B465-70B7-0B5756B0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810A-96D6-DABA-D04E-A3B38FC4F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ECC-4E10-2446-59A9-E2F15266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03FE-2641-A003-1534-7424A1DE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4D0A-1431-E0FB-42DE-9898B93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9912-FB00-F4B4-228A-99085D15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7776-5998-8E9A-96BF-4E8BE7A8D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60CC1-1E63-BAE6-6CB7-6E439E6B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132A-0FB1-4534-CD5E-4F21CD00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B3D3-EF81-CE74-0777-6C0F4E96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D2D7-5870-9587-8D84-412F2870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936C-2558-1579-DA06-F0D7C3A6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190FD-1FC5-13C2-248B-64398819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1002-880F-54DE-ACBD-42001497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C9372-180C-BBF7-C5E8-1A6A1A6D7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18FE-D113-28F8-B8DB-AC1B97E1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AAA34-0702-70F5-C07C-032B34BD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2B94B-28CF-2730-FD16-60DC3D3C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785E6-873F-4CCB-96C9-242E1A2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6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5C37-E8D8-AA9E-88A6-3C310D18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117ED-5495-086F-99D2-3A46308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951F8-BAC1-F0D3-DAFD-F087245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5B22-A2B0-BE77-E7D6-E188CB0F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3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CC7C1-E28C-2309-141A-574AC0E6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7E704-FF7B-CD13-DC2C-7EF7030E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D78D-94AB-E4ED-EB2D-190CC773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045A-87F6-C860-2088-0FC17551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353F-D175-A548-FA65-CFF4E10A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84957-F7B3-6CF0-6ECF-318CFD9F5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A5-66F7-CE62-F654-82895F2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CC4B3-F2E9-0DDB-41EA-BAAE50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47D9-DF6E-0BEB-2752-0B900615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37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41E6-1DE4-0787-65BB-87798C36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DDF6D-3199-6F15-40F6-070904B1B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370B7-B219-E761-4DBD-12B1938F9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EF0E-3AB7-04C2-DF62-AB019DF9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6800-918F-3080-209D-EAE2955A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14C5-05D3-BC1B-87D2-720921C6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67D61-0050-EB89-68F5-997DB344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54936-03D8-0C6F-AEAE-5056441B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46A1-7492-0D29-75EA-D21300A58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4EFB-F1B5-4748-BEC5-DB21C91FA42D}" type="datetimeFigureOut">
              <a:rPr lang="en-SG" smtClean="0"/>
              <a:t>26/10/2022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1B82-0024-7652-24C9-981E08044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F948-331F-2EDC-9C98-F6E483863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D95B-2FD4-4328-9720-353E849C2D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83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B2A-5FD7-5DD0-1350-63550110C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file for diagrams in </a:t>
            </a:r>
            <a:r>
              <a:rPr lang="en-US" dirty="0" err="1"/>
              <a:t>iot</a:t>
            </a:r>
            <a:r>
              <a:rPr lang="en-US" dirty="0"/>
              <a:t>-edge-provisioning doc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5AE58-1D57-9F76-C398-5E6966132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01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5372737-D811-E83E-7E01-A250A508B47A}"/>
              </a:ext>
            </a:extLst>
          </p:cNvPr>
          <p:cNvSpPr/>
          <p:nvPr/>
        </p:nvSpPr>
        <p:spPr>
          <a:xfrm>
            <a:off x="441663" y="3485465"/>
            <a:ext cx="3300273" cy="2805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27DFF8-EC49-D2C3-0FCA-40AC31AAE971}"/>
              </a:ext>
            </a:extLst>
          </p:cNvPr>
          <p:cNvSpPr/>
          <p:nvPr/>
        </p:nvSpPr>
        <p:spPr>
          <a:xfrm>
            <a:off x="2354700" y="4554566"/>
            <a:ext cx="1177712" cy="31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SSH key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A08E29-AB28-1633-4B1F-0D1015A355A7}"/>
              </a:ext>
            </a:extLst>
          </p:cNvPr>
          <p:cNvSpPr/>
          <p:nvPr/>
        </p:nvSpPr>
        <p:spPr>
          <a:xfrm>
            <a:off x="2357395" y="5027321"/>
            <a:ext cx="1175017" cy="25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X.509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994998-BEC8-9F67-FE94-D5BDACB24906}"/>
              </a:ext>
            </a:extLst>
          </p:cNvPr>
          <p:cNvSpPr/>
          <p:nvPr/>
        </p:nvSpPr>
        <p:spPr>
          <a:xfrm>
            <a:off x="7568212" y="578818"/>
            <a:ext cx="3573262" cy="56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IoT Hub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1CF771E-E330-097D-5B2A-B1606648BC5A}"/>
              </a:ext>
            </a:extLst>
          </p:cNvPr>
          <p:cNvSpPr/>
          <p:nvPr/>
        </p:nvSpPr>
        <p:spPr>
          <a:xfrm>
            <a:off x="7075502" y="514906"/>
            <a:ext cx="4738039" cy="5703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848CB-C51A-7088-657A-4F2C74C4F1F4}"/>
              </a:ext>
            </a:extLst>
          </p:cNvPr>
          <p:cNvSpPr/>
          <p:nvPr/>
        </p:nvSpPr>
        <p:spPr>
          <a:xfrm>
            <a:off x="539593" y="1415516"/>
            <a:ext cx="166234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Azure DevOps Repo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CC75E82-7D8B-0A2E-A046-0F7F50199EDF}"/>
              </a:ext>
            </a:extLst>
          </p:cNvPr>
          <p:cNvSpPr/>
          <p:nvPr/>
        </p:nvSpPr>
        <p:spPr>
          <a:xfrm>
            <a:off x="648421" y="3879331"/>
            <a:ext cx="1444690" cy="233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E233561-244C-29B6-85F2-B8F643812A8A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>
            <a:off x="1370765" y="2061847"/>
            <a:ext cx="1" cy="181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31F8ABB-292E-88DC-9CB0-7AE22F2FDA9D}"/>
              </a:ext>
            </a:extLst>
          </p:cNvPr>
          <p:cNvSpPr txBox="1"/>
          <p:nvPr/>
        </p:nvSpPr>
        <p:spPr>
          <a:xfrm>
            <a:off x="541227" y="2526931"/>
            <a:ext cx="117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 clone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07E5E7-12EC-B0A3-42D5-D2A288FEFF4C}"/>
              </a:ext>
            </a:extLst>
          </p:cNvPr>
          <p:cNvSpPr txBox="1"/>
          <p:nvPr/>
        </p:nvSpPr>
        <p:spPr>
          <a:xfrm>
            <a:off x="11200654" y="627299"/>
            <a:ext cx="697992" cy="27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Azure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3BD722-4CEB-1173-D008-795ACB9E5D3F}"/>
              </a:ext>
            </a:extLst>
          </p:cNvPr>
          <p:cNvSpPr txBox="1"/>
          <p:nvPr/>
        </p:nvSpPr>
        <p:spPr>
          <a:xfrm>
            <a:off x="3937434" y="1642492"/>
            <a:ext cx="2962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Manual Preparation </a:t>
            </a:r>
          </a:p>
          <a:p>
            <a:pPr marL="342900" indent="-342900">
              <a:buFontTx/>
              <a:buAutoNum type="arabicPeriod"/>
            </a:pPr>
            <a:r>
              <a:rPr lang="en-SG" sz="1600" b="0" i="0" dirty="0">
                <a:effectLst/>
                <a:latin typeface="Segoe UI VSS (Regular)"/>
              </a:rPr>
              <a:t>Create SSH key</a:t>
            </a:r>
          </a:p>
          <a:p>
            <a:pPr marL="342900" indent="-342900">
              <a:buFontTx/>
              <a:buAutoNum type="arabicPeriod"/>
            </a:pPr>
            <a:r>
              <a:rPr lang="en-US" sz="1600" b="0" i="0" dirty="0">
                <a:effectLst/>
                <a:latin typeface="Segoe UI VSS (Regular)"/>
              </a:rPr>
              <a:t>Upload your pre-prepared X.509 cert to Azure Key Vault</a:t>
            </a:r>
          </a:p>
          <a:p>
            <a:pPr marL="342900" indent="-342900">
              <a:buAutoNum type="arabicPeriod"/>
            </a:pPr>
            <a:r>
              <a:rPr lang="en-SG" sz="1600" b="0" i="0" dirty="0">
                <a:effectLst/>
                <a:latin typeface="Segoe UI VSS (Regular)"/>
              </a:rPr>
              <a:t>Prepare deployment manifest</a:t>
            </a:r>
          </a:p>
          <a:p>
            <a:pPr marL="342900" indent="-342900">
              <a:buAutoNum type="arabicPeriod"/>
            </a:pPr>
            <a:r>
              <a:rPr lang="en-SG" sz="1600" b="0" i="0" dirty="0">
                <a:effectLst/>
                <a:latin typeface="Segoe UI VSS (Regular)"/>
              </a:rPr>
              <a:t>Check OpenSSL is properly installed</a:t>
            </a:r>
            <a:endParaRPr lang="en-US" sz="16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3F6CFA3-0AD5-B4A5-6A7E-51A3ECD4E126}"/>
              </a:ext>
            </a:extLst>
          </p:cNvPr>
          <p:cNvSpPr/>
          <p:nvPr/>
        </p:nvSpPr>
        <p:spPr>
          <a:xfrm>
            <a:off x="7156417" y="2780987"/>
            <a:ext cx="3985058" cy="330909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380B4C-4558-AC9A-9941-6B56EF422EBB}"/>
              </a:ext>
            </a:extLst>
          </p:cNvPr>
          <p:cNvSpPr/>
          <p:nvPr/>
        </p:nvSpPr>
        <p:spPr>
          <a:xfrm>
            <a:off x="7546017" y="3618756"/>
            <a:ext cx="3406806" cy="229478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9A006FB-00E3-DF4C-E9A5-BC1C541C3DA4}"/>
              </a:ext>
            </a:extLst>
          </p:cNvPr>
          <p:cNvSpPr/>
          <p:nvPr/>
        </p:nvSpPr>
        <p:spPr>
          <a:xfrm>
            <a:off x="3741936" y="4440555"/>
            <a:ext cx="4367892" cy="53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SCP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D1D46E-9B86-478C-A4A6-054F51897CA9}"/>
              </a:ext>
            </a:extLst>
          </p:cNvPr>
          <p:cNvSpPr/>
          <p:nvPr/>
        </p:nvSpPr>
        <p:spPr>
          <a:xfrm>
            <a:off x="8135341" y="4588799"/>
            <a:ext cx="2003389" cy="400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F5CFB4-BF76-0FA2-3489-504BA7999717}"/>
              </a:ext>
            </a:extLst>
          </p:cNvPr>
          <p:cNvSpPr/>
          <p:nvPr/>
        </p:nvSpPr>
        <p:spPr>
          <a:xfrm>
            <a:off x="8116593" y="3721761"/>
            <a:ext cx="2022138" cy="718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IoT Edge </a:t>
            </a:r>
          </a:p>
          <a:p>
            <a:pPr algn="ctr"/>
            <a:r>
              <a:rPr lang="en-US"/>
              <a:t>Runtime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ADF6860-C4D8-E3B1-895C-A5C20EDAB8BD}"/>
              </a:ext>
            </a:extLst>
          </p:cNvPr>
          <p:cNvCxnSpPr>
            <a:cxnSpLocks/>
            <a:stCxn id="121" idx="1"/>
            <a:endCxn id="117" idx="1"/>
          </p:cNvCxnSpPr>
          <p:nvPr/>
        </p:nvCxnSpPr>
        <p:spPr>
          <a:xfrm rot="10800000" flipH="1" flipV="1">
            <a:off x="7581157" y="2112172"/>
            <a:ext cx="535435" cy="1968985"/>
          </a:xfrm>
          <a:prstGeom prst="bentConnector3">
            <a:avLst>
              <a:gd name="adj1" fmla="val -426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DD854F9-DD25-234D-B334-744DBF4E6B01}"/>
              </a:ext>
            </a:extLst>
          </p:cNvPr>
          <p:cNvSpPr/>
          <p:nvPr/>
        </p:nvSpPr>
        <p:spPr>
          <a:xfrm>
            <a:off x="7581158" y="1828369"/>
            <a:ext cx="3573262" cy="56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ACR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532E91D9-1836-D6B4-69F5-C2B64AE2542E}"/>
              </a:ext>
            </a:extLst>
          </p:cNvPr>
          <p:cNvCxnSpPr>
            <a:cxnSpLocks/>
            <a:stCxn id="147" idx="2"/>
            <a:endCxn id="105" idx="2"/>
          </p:cNvCxnSpPr>
          <p:nvPr/>
        </p:nvCxnSpPr>
        <p:spPr>
          <a:xfrm rot="5400000" flipH="1" flipV="1">
            <a:off x="5228892" y="2231954"/>
            <a:ext cx="61927" cy="7778180"/>
          </a:xfrm>
          <a:prstGeom prst="bentConnector3">
            <a:avLst>
              <a:gd name="adj1" fmla="val -36914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A1B2C2D-55A4-E7BA-E110-BF36C24DE25D}"/>
              </a:ext>
            </a:extLst>
          </p:cNvPr>
          <p:cNvCxnSpPr>
            <a:cxnSpLocks/>
            <a:stCxn id="147" idx="2"/>
            <a:endCxn id="109" idx="2"/>
          </p:cNvCxnSpPr>
          <p:nvPr/>
        </p:nvCxnSpPr>
        <p:spPr>
          <a:xfrm rot="5400000" flipH="1" flipV="1">
            <a:off x="5190860" y="2093447"/>
            <a:ext cx="238466" cy="7878654"/>
          </a:xfrm>
          <a:prstGeom prst="bentConnector3">
            <a:avLst>
              <a:gd name="adj1" fmla="val -9586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D4E884-AF0B-2F48-33D4-1845E7F4A99E}"/>
              </a:ext>
            </a:extLst>
          </p:cNvPr>
          <p:cNvSpPr/>
          <p:nvPr/>
        </p:nvSpPr>
        <p:spPr>
          <a:xfrm>
            <a:off x="7568212" y="1211433"/>
            <a:ext cx="3573262" cy="56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Key-Vault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A3D98A-64A7-2CDC-E97C-0AD67EA3F72C}"/>
              </a:ext>
            </a:extLst>
          </p:cNvPr>
          <p:cNvSpPr/>
          <p:nvPr/>
        </p:nvSpPr>
        <p:spPr>
          <a:xfrm>
            <a:off x="5613541" y="4908233"/>
            <a:ext cx="1211802" cy="466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X.509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E0FE0FF-F711-E8FE-5DA5-E08A0E2E75D4}"/>
              </a:ext>
            </a:extLst>
          </p:cNvPr>
          <p:cNvCxnSpPr>
            <a:cxnSpLocks/>
            <a:stCxn id="89" idx="1"/>
            <a:endCxn id="117" idx="1"/>
          </p:cNvCxnSpPr>
          <p:nvPr/>
        </p:nvCxnSpPr>
        <p:spPr>
          <a:xfrm rot="10800000" flipH="1" flipV="1">
            <a:off x="7568211" y="862622"/>
            <a:ext cx="548381" cy="3218536"/>
          </a:xfrm>
          <a:prstGeom prst="bentConnector3">
            <a:avLst>
              <a:gd name="adj1" fmla="val -5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02D1207-D046-6006-5586-28096A132936}"/>
              </a:ext>
            </a:extLst>
          </p:cNvPr>
          <p:cNvSpPr/>
          <p:nvPr/>
        </p:nvSpPr>
        <p:spPr>
          <a:xfrm>
            <a:off x="4333046" y="4908835"/>
            <a:ext cx="1146691" cy="46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 toml for device identity</a:t>
            </a: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06CCA65-23D5-CAD4-1588-BBB376AC9122}"/>
              </a:ext>
            </a:extLst>
          </p:cNvPr>
          <p:cNvSpPr/>
          <p:nvPr/>
        </p:nvSpPr>
        <p:spPr>
          <a:xfrm>
            <a:off x="2101169" y="5591292"/>
            <a:ext cx="5413591" cy="53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Run script to provision edge VM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8F78024-735B-82A3-E7B1-54CFDDF0CC65}"/>
              </a:ext>
            </a:extLst>
          </p:cNvPr>
          <p:cNvCxnSpPr>
            <a:cxnSpLocks/>
          </p:cNvCxnSpPr>
          <p:nvPr/>
        </p:nvCxnSpPr>
        <p:spPr>
          <a:xfrm flipV="1">
            <a:off x="2066030" y="755039"/>
            <a:ext cx="5553227" cy="4889665"/>
          </a:xfrm>
          <a:prstGeom prst="bentConnector3">
            <a:avLst>
              <a:gd name="adj1" fmla="val 282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BBCF8DC-9904-9901-D075-241F55E20883}"/>
              </a:ext>
            </a:extLst>
          </p:cNvPr>
          <p:cNvSpPr txBox="1"/>
          <p:nvPr/>
        </p:nvSpPr>
        <p:spPr>
          <a:xfrm>
            <a:off x="4288221" y="6368458"/>
            <a:ext cx="28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Azure RG + VM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1D10A22-E904-130D-506F-4841C423A334}"/>
              </a:ext>
            </a:extLst>
          </p:cNvPr>
          <p:cNvSpPr txBox="1"/>
          <p:nvPr/>
        </p:nvSpPr>
        <p:spPr>
          <a:xfrm>
            <a:off x="4071879" y="243408"/>
            <a:ext cx="237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 Registry with iotedge config tool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7FDD33-EEBE-9B52-7B9E-A8A06D3A2986}"/>
              </a:ext>
            </a:extLst>
          </p:cNvPr>
          <p:cNvSpPr txBox="1"/>
          <p:nvPr/>
        </p:nvSpPr>
        <p:spPr>
          <a:xfrm>
            <a:off x="700486" y="4562510"/>
            <a:ext cx="144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Sign-in azure via azure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load manifest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1D8DA2D-F430-2F7E-7994-372159D368FC}"/>
              </a:ext>
            </a:extLst>
          </p:cNvPr>
          <p:cNvSpPr/>
          <p:nvPr/>
        </p:nvSpPr>
        <p:spPr>
          <a:xfrm>
            <a:off x="792630" y="5591292"/>
            <a:ext cx="1156272" cy="56071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ARM Template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03D544B-E36D-045C-64DD-21F2C4B84934}"/>
              </a:ext>
            </a:extLst>
          </p:cNvPr>
          <p:cNvSpPr txBox="1"/>
          <p:nvPr/>
        </p:nvSpPr>
        <p:spPr>
          <a:xfrm>
            <a:off x="719814" y="3863901"/>
            <a:ext cx="115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Bootstrap Script</a:t>
            </a:r>
            <a:endParaRPr lang="en-SG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9520196-7915-2DEE-EBC1-052EB55DF948}"/>
              </a:ext>
            </a:extLst>
          </p:cNvPr>
          <p:cNvSpPr/>
          <p:nvPr/>
        </p:nvSpPr>
        <p:spPr>
          <a:xfrm>
            <a:off x="8135339" y="5205878"/>
            <a:ext cx="2003389" cy="49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ROS Modules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631DE16F-E550-70E0-37DA-3990F6E38154}"/>
              </a:ext>
            </a:extLst>
          </p:cNvPr>
          <p:cNvCxnSpPr>
            <a:cxnSpLocks/>
          </p:cNvCxnSpPr>
          <p:nvPr/>
        </p:nvCxnSpPr>
        <p:spPr>
          <a:xfrm rot="5400000">
            <a:off x="1078748" y="2184434"/>
            <a:ext cx="2361177" cy="98278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8257147-EB45-9CD6-4CCE-44DB0015BBF6}"/>
              </a:ext>
            </a:extLst>
          </p:cNvPr>
          <p:cNvCxnSpPr>
            <a:cxnSpLocks/>
          </p:cNvCxnSpPr>
          <p:nvPr/>
        </p:nvCxnSpPr>
        <p:spPr>
          <a:xfrm flipH="1">
            <a:off x="2759510" y="1495236"/>
            <a:ext cx="4821646" cy="0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0" descr="VM symbol | Microsoft Azure Mono">
            <a:extLst>
              <a:ext uri="{FF2B5EF4-FFF2-40B4-BE49-F238E27FC236}">
                <a16:creationId xmlns:a16="http://schemas.microsoft.com/office/drawing/2014/main" id="{7D8BEB12-6CB4-A57D-16C8-2E7E2868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544" y="3681726"/>
            <a:ext cx="256924" cy="25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174A0E39-BE6C-B200-DD5E-27AA020FE8EF}"/>
              </a:ext>
            </a:extLst>
          </p:cNvPr>
          <p:cNvSpPr txBox="1"/>
          <p:nvPr/>
        </p:nvSpPr>
        <p:spPr>
          <a:xfrm>
            <a:off x="1924284" y="3533250"/>
            <a:ext cx="6331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/>
              <a:t>Host PC</a:t>
            </a:r>
            <a:endParaRPr lang="en-SG" sz="1400" err="1"/>
          </a:p>
        </p:txBody>
      </p:sp>
      <p:pic>
        <p:nvPicPr>
          <p:cNvPr id="191" name="Picture 10" descr="VM symbol | Microsoft Azure Mono">
            <a:extLst>
              <a:ext uri="{FF2B5EF4-FFF2-40B4-BE49-F238E27FC236}">
                <a16:creationId xmlns:a16="http://schemas.microsoft.com/office/drawing/2014/main" id="{2B374B39-5D0F-6B21-96A0-2AA8D77B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72" y="3543412"/>
            <a:ext cx="256924" cy="25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ourceGroup | Microsoft Azure Mono">
            <a:extLst>
              <a:ext uri="{FF2B5EF4-FFF2-40B4-BE49-F238E27FC236}">
                <a16:creationId xmlns:a16="http://schemas.microsoft.com/office/drawing/2014/main" id="{B945996B-F271-E2D2-930A-A188FED6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97" y="2834708"/>
            <a:ext cx="342141" cy="3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docker icon”的图片搜索结果">
            <a:extLst>
              <a:ext uri="{FF2B5EF4-FFF2-40B4-BE49-F238E27FC236}">
                <a16:creationId xmlns:a16="http://schemas.microsoft.com/office/drawing/2014/main" id="{2536AE37-9E72-E790-E5A4-3791C0ED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03" y="3774150"/>
            <a:ext cx="263571" cy="26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6" descr="“docker icon”的图片搜索结果">
            <a:extLst>
              <a:ext uri="{FF2B5EF4-FFF2-40B4-BE49-F238E27FC236}">
                <a16:creationId xmlns:a16="http://schemas.microsoft.com/office/drawing/2014/main" id="{00E2B3B8-45A3-8E24-1F65-29E87A4F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159" y="5240852"/>
            <a:ext cx="263571" cy="26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Graphic 208" descr="Computer with solid fill">
            <a:extLst>
              <a:ext uri="{FF2B5EF4-FFF2-40B4-BE49-F238E27FC236}">
                <a16:creationId xmlns:a16="http://schemas.microsoft.com/office/drawing/2014/main" id="{28EC9A0A-4E45-22E2-E625-E2959A20D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7041" y="3475285"/>
            <a:ext cx="342788" cy="342788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3B32A8D3-C265-FA1E-9189-9489D9081B6F}"/>
              </a:ext>
            </a:extLst>
          </p:cNvPr>
          <p:cNvSpPr txBox="1"/>
          <p:nvPr/>
        </p:nvSpPr>
        <p:spPr>
          <a:xfrm>
            <a:off x="3101440" y="3535673"/>
            <a:ext cx="342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/>
              <a:t>/</a:t>
            </a:r>
            <a:endParaRPr lang="en-SG" sz="1400" err="1"/>
          </a:p>
        </p:txBody>
      </p:sp>
      <p:pic>
        <p:nvPicPr>
          <p:cNvPr id="215" name="Graphic 214" descr="Cloud outline">
            <a:extLst>
              <a:ext uri="{FF2B5EF4-FFF2-40B4-BE49-F238E27FC236}">
                <a16:creationId xmlns:a16="http://schemas.microsoft.com/office/drawing/2014/main" id="{58402799-7ED8-B222-1639-E1EA46B31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39493" y="396314"/>
            <a:ext cx="717449" cy="717449"/>
          </a:xfrm>
          <a:prstGeom prst="rect">
            <a:avLst/>
          </a:prstGeom>
        </p:spPr>
      </p:pic>
      <p:pic>
        <p:nvPicPr>
          <p:cNvPr id="1032" name="Picture 8" descr="“iot hub icon”的图片搜索结果">
            <a:extLst>
              <a:ext uri="{FF2B5EF4-FFF2-40B4-BE49-F238E27FC236}">
                <a16:creationId xmlns:a16="http://schemas.microsoft.com/office/drawing/2014/main" id="{75922985-5638-E4B7-9C44-4B51FC5F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056" y="651351"/>
            <a:ext cx="389839" cy="3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DevOps with a Firewall-Enabled Key Vault - New Signature">
            <a:extLst>
              <a:ext uri="{FF2B5EF4-FFF2-40B4-BE49-F238E27FC236}">
                <a16:creationId xmlns:a16="http://schemas.microsoft.com/office/drawing/2014/main" id="{F1C46A28-0E54-20DA-0AD3-4FD24A278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9504" r="50000" b="9246"/>
          <a:stretch/>
        </p:blipFill>
        <p:spPr bwMode="auto">
          <a:xfrm>
            <a:off x="10597174" y="1304210"/>
            <a:ext cx="403602" cy="3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zure Container Registry SVG Vector Logos - Vector Logo Zone">
            <a:extLst>
              <a:ext uri="{FF2B5EF4-FFF2-40B4-BE49-F238E27FC236}">
                <a16:creationId xmlns:a16="http://schemas.microsoft.com/office/drawing/2014/main" id="{D68E92C7-282A-2A91-C2A2-1AECEB2FB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" t="19576" r="65928" b="21284"/>
          <a:stretch/>
        </p:blipFill>
        <p:spPr bwMode="auto">
          <a:xfrm>
            <a:off x="10606174" y="1943195"/>
            <a:ext cx="435412" cy="38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481,678 Folder icon Images, Stock Photos &amp; Vectors | Shutterstock">
            <a:extLst>
              <a:ext uri="{FF2B5EF4-FFF2-40B4-BE49-F238E27FC236}">
                <a16:creationId xmlns:a16="http://schemas.microsoft.com/office/drawing/2014/main" id="{EE7B449B-1D26-FED2-B43F-D727A2617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6" t="23222" r="23771" b="30741"/>
          <a:stretch/>
        </p:blipFill>
        <p:spPr bwMode="auto">
          <a:xfrm>
            <a:off x="9757695" y="4603838"/>
            <a:ext cx="368275" cy="3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983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C33FD82-0CCE-E811-B26E-57AF0D8C8ACC}"/>
              </a:ext>
            </a:extLst>
          </p:cNvPr>
          <p:cNvSpPr/>
          <p:nvPr/>
        </p:nvSpPr>
        <p:spPr>
          <a:xfrm>
            <a:off x="3414956" y="2077767"/>
            <a:ext cx="4098136" cy="30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8CDAB5-784E-5969-CDC0-F7E5189F445F}"/>
              </a:ext>
            </a:extLst>
          </p:cNvPr>
          <p:cNvGraphicFramePr/>
          <p:nvPr/>
        </p:nvGraphicFramePr>
        <p:xfrm>
          <a:off x="1159641" y="2464675"/>
          <a:ext cx="10648731" cy="3137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Construction worker female outline">
            <a:extLst>
              <a:ext uri="{FF2B5EF4-FFF2-40B4-BE49-F238E27FC236}">
                <a16:creationId xmlns:a16="http://schemas.microsoft.com/office/drawing/2014/main" id="{F212A058-2604-9AFB-7B47-5A187C0FF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5561" y="1630215"/>
            <a:ext cx="914400" cy="914400"/>
          </a:xfrm>
          <a:prstGeom prst="rect">
            <a:avLst/>
          </a:prstGeom>
        </p:spPr>
      </p:pic>
      <p:pic>
        <p:nvPicPr>
          <p:cNvPr id="9" name="Graphic 8" descr="Programmer male outline">
            <a:extLst>
              <a:ext uri="{FF2B5EF4-FFF2-40B4-BE49-F238E27FC236}">
                <a16:creationId xmlns:a16="http://schemas.microsoft.com/office/drawing/2014/main" id="{E685A055-7111-E5AC-C3C8-8AE2418ED5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7599" y="14898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CFBFB-E0B9-B4CE-4BFA-8C814E000836}"/>
              </a:ext>
            </a:extLst>
          </p:cNvPr>
          <p:cNvSpPr txBox="1"/>
          <p:nvPr/>
        </p:nvSpPr>
        <p:spPr>
          <a:xfrm>
            <a:off x="2031999" y="1762375"/>
            <a:ext cx="132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edge VM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50AE0-AA0A-726F-887C-3D48A04C1674}"/>
              </a:ext>
            </a:extLst>
          </p:cNvPr>
          <p:cNvSpPr txBox="1"/>
          <p:nvPr/>
        </p:nvSpPr>
        <p:spPr>
          <a:xfrm>
            <a:off x="8222593" y="1872532"/>
            <a:ext cx="17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F21552-CE1A-F5E3-B0BE-30272ECAA68B}"/>
              </a:ext>
            </a:extLst>
          </p:cNvPr>
          <p:cNvSpPr/>
          <p:nvPr/>
        </p:nvSpPr>
        <p:spPr>
          <a:xfrm>
            <a:off x="8339961" y="5036238"/>
            <a:ext cx="3063575" cy="37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Bootstrap script can run on in VM or Physical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354AE-1510-989F-22AA-99354FD23F9E}"/>
              </a:ext>
            </a:extLst>
          </p:cNvPr>
          <p:cNvSpPr/>
          <p:nvPr/>
        </p:nvSpPr>
        <p:spPr>
          <a:xfrm>
            <a:off x="984080" y="1316759"/>
            <a:ext cx="5908534" cy="4695995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054BE-5055-6311-7279-3718EF80280D}"/>
              </a:ext>
            </a:extLst>
          </p:cNvPr>
          <p:cNvSpPr/>
          <p:nvPr/>
        </p:nvSpPr>
        <p:spPr>
          <a:xfrm>
            <a:off x="7543169" y="1540343"/>
            <a:ext cx="2236952" cy="107484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73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00CCDD-CED2-241F-556F-8E362D3D6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321467"/>
              </p:ext>
            </p:extLst>
          </p:nvPr>
        </p:nvGraphicFramePr>
        <p:xfrm>
          <a:off x="677041" y="1918575"/>
          <a:ext cx="10648731" cy="3137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Construction worker female outline">
            <a:extLst>
              <a:ext uri="{FF2B5EF4-FFF2-40B4-BE49-F238E27FC236}">
                <a16:creationId xmlns:a16="http://schemas.microsoft.com/office/drawing/2014/main" id="{56594C21-F91B-CBEF-DC8C-F2C2550F2F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2961" y="1084115"/>
            <a:ext cx="914400" cy="914400"/>
          </a:xfrm>
          <a:prstGeom prst="rect">
            <a:avLst/>
          </a:prstGeom>
        </p:spPr>
      </p:pic>
      <p:pic>
        <p:nvPicPr>
          <p:cNvPr id="10" name="Graphic 9" descr="Programmer male outline">
            <a:extLst>
              <a:ext uri="{FF2B5EF4-FFF2-40B4-BE49-F238E27FC236}">
                <a16:creationId xmlns:a16="http://schemas.microsoft.com/office/drawing/2014/main" id="{BFE43E11-F49C-792D-5448-7F6FA8520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4999" y="94374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47360-093B-4ED7-2086-BD943F4001A7}"/>
              </a:ext>
            </a:extLst>
          </p:cNvPr>
          <p:cNvSpPr txBox="1"/>
          <p:nvPr/>
        </p:nvSpPr>
        <p:spPr>
          <a:xfrm>
            <a:off x="1549399" y="1216275"/>
            <a:ext cx="132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Edge 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F516F-4D69-32B4-0828-8094A44A0ABE}"/>
              </a:ext>
            </a:extLst>
          </p:cNvPr>
          <p:cNvSpPr txBox="1"/>
          <p:nvPr/>
        </p:nvSpPr>
        <p:spPr>
          <a:xfrm>
            <a:off x="7739993" y="1326432"/>
            <a:ext cx="17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Provisioning</a:t>
            </a:r>
          </a:p>
        </p:txBody>
      </p:sp>
      <p:pic>
        <p:nvPicPr>
          <p:cNvPr id="20" name="Graphic 19" descr="Laptop outline">
            <a:extLst>
              <a:ext uri="{FF2B5EF4-FFF2-40B4-BE49-F238E27FC236}">
                <a16:creationId xmlns:a16="http://schemas.microsoft.com/office/drawing/2014/main" id="{79D06E20-0AD8-87F7-5F52-C9323CC86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5593" y="4975974"/>
            <a:ext cx="914400" cy="914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14329D0-7D5D-DF58-C2CC-6473543BC4F7}"/>
              </a:ext>
            </a:extLst>
          </p:cNvPr>
          <p:cNvSpPr/>
          <p:nvPr/>
        </p:nvSpPr>
        <p:spPr>
          <a:xfrm>
            <a:off x="8001095" y="5100668"/>
            <a:ext cx="3063575" cy="61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Bootstrap script can run on in VM or Physical 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5DAA9-0D20-BBD8-F8CD-5CAEFA57B0FC}"/>
              </a:ext>
            </a:extLst>
          </p:cNvPr>
          <p:cNvSpPr/>
          <p:nvPr/>
        </p:nvSpPr>
        <p:spPr>
          <a:xfrm>
            <a:off x="5978515" y="1048673"/>
            <a:ext cx="5525710" cy="500297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0C2771-2C75-265A-3A4D-3D420A42A21E}"/>
              </a:ext>
            </a:extLst>
          </p:cNvPr>
          <p:cNvSpPr txBox="1">
            <a:spLocks/>
          </p:cNvSpPr>
          <p:nvPr/>
        </p:nvSpPr>
        <p:spPr>
          <a:xfrm>
            <a:off x="327349" y="768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1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81D83E-C663-1E9B-DABC-1A65FA522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3" y="1444171"/>
            <a:ext cx="10862306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2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095DF-063D-4B2D-6421-40A742E24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8" y="191067"/>
            <a:ext cx="7097166" cy="64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296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 VSS (Regular)</vt:lpstr>
      <vt:lpstr>Arial</vt:lpstr>
      <vt:lpstr>Calibri</vt:lpstr>
      <vt:lpstr>Calibri Light</vt:lpstr>
      <vt:lpstr>Office Theme</vt:lpstr>
      <vt:lpstr>Source file for diagrams in iot-edge-provisioning doc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file for diagrams in iot-edge-provisioning doc</dc:title>
  <dc:creator>Cheng Chen</dc:creator>
  <cp:lastModifiedBy>Cheng Chen</cp:lastModifiedBy>
  <cp:revision>3</cp:revision>
  <dcterms:created xsi:type="dcterms:W3CDTF">2022-10-25T09:54:20Z</dcterms:created>
  <dcterms:modified xsi:type="dcterms:W3CDTF">2022-10-26T02:46:01Z</dcterms:modified>
</cp:coreProperties>
</file>