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37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469"/>
    <a:srgbClr val="CCFFFF"/>
    <a:srgbClr val="B0C7E2"/>
    <a:srgbClr val="5F5F5F"/>
    <a:srgbClr val="333333"/>
    <a:srgbClr val="BC7000"/>
    <a:srgbClr val="FFFFE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2910" autoAdjust="0"/>
  </p:normalViewPr>
  <p:slideViewPr>
    <p:cSldViewPr>
      <p:cViewPr varScale="1">
        <p:scale>
          <a:sx n="66" d="100"/>
          <a:sy n="66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A8BD2D9-8CFC-4306-8BCC-0A8A223F92AE}" type="datetimeFigureOut">
              <a:rPr lang="zh-CN" altLang="en-US"/>
              <a:pPr>
                <a:defRPr/>
              </a:pPr>
              <a:t>2017/6/28</a:t>
            </a:fld>
            <a:endParaRPr lang="en-US" altLang="zh-CN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130A9A5-717D-471F-BC32-BE850B10D3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125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9144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56E62-06C1-4F71-A831-7DFCF0667037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C46646-4FBE-427F-B29C-E7FE326E0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23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E25B4-7C03-4BC9-A61C-8DE24B2F32AE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C661B-D950-444C-9572-ED7254852E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42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908F-2DF4-4DD2-94F4-ED3856765D78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B68F5-2208-4743-AD4C-DE092A9926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06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3870F-41F8-4BB2-82D2-D31186C0BC0E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E8CF1-530A-4FFA-BC20-C0A6342C46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A23D1-BF78-4F9A-A7C5-6EAFB7CCBCFD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ACA70-9622-4035-AB5C-62C7075C4E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72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80262-1059-4243-8E68-1EFE5CA54D4B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C8688-4E67-478F-A4B6-F42F0C9794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17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09323-8A45-495F-90FB-26C4EFB8E68E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4F76-9868-410B-9B91-DC9427D27B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F0BB2-C9CF-46C8-A18F-EABC8C8A47D8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F6C8B-28DD-40DA-9E07-194AE7C38A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33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ADE52-F896-4DF2-86B5-C032668B5228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61292-1DBE-4256-841A-8FC8112551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75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0207C-4EF7-4735-B413-11F2F76BBEC2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C7748-8AB4-4A02-A66D-DECBEB4001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56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F27A6-CC10-49CD-AF28-B050739251D4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96E0C-E220-43F9-8DC9-69527B8665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90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51050" y="274638"/>
            <a:ext cx="6635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A27B2F-58B6-4805-A3F6-AD248F31DDB2}" type="datetimeFigureOut">
              <a:rPr lang="zh-CN" altLang="en-US"/>
              <a:pPr>
                <a:defRPr/>
              </a:pPr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44BE8AE-FD21-40AF-83C6-21EC6186BA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9144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ransition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5" name="Picture 2" descr="直线传播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54006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小孔成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76613"/>
            <a:ext cx="54006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732588" y="11588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问题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11188" y="40767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1042988" y="633888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  <p:pic>
        <p:nvPicPr>
          <p:cNvPr id="12291" name="Picture 9" descr="凸面反射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125538"/>
            <a:ext cx="35766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折射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04813"/>
            <a:ext cx="7416800" cy="600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2051050" y="623728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187450" y="47244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  <p:pic>
        <p:nvPicPr>
          <p:cNvPr id="14339" name="Picture 6" descr="折射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81075"/>
            <a:ext cx="74898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折射 彩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76250"/>
            <a:ext cx="87503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2771775" y="5084763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折射3 分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33375"/>
            <a:ext cx="5319712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2924175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反射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908050"/>
            <a:ext cx="37433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漫反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716338"/>
            <a:ext cx="3743325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8"/>
          <p:cNvSpPr txBox="1">
            <a:spLocks noChangeArrowheads="1"/>
          </p:cNvSpPr>
          <p:nvPr/>
        </p:nvSpPr>
        <p:spPr bwMode="auto">
          <a:xfrm>
            <a:off x="323850" y="34290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平面反射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20713"/>
            <a:ext cx="37115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平面反射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908050"/>
            <a:ext cx="3536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916238" y="5084763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2484438" y="5445125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  <p:pic>
        <p:nvPicPr>
          <p:cNvPr id="6147" name="Picture 5" descr="反射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620713"/>
            <a:ext cx="40608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魔术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4081462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魔术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981075"/>
            <a:ext cx="39989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684213" y="5445125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2700338" y="558958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  <p:pic>
        <p:nvPicPr>
          <p:cNvPr id="8195" name="Picture 6" descr="平面反射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628775"/>
            <a:ext cx="341153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全反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913"/>
            <a:ext cx="3741737" cy="64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4" descr="全反射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557338"/>
            <a:ext cx="367347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4716463" y="515778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全反射 光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208963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2627313" y="429260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1187450" y="633888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什么现象？什么原理？</a:t>
            </a:r>
          </a:p>
        </p:txBody>
      </p:sp>
      <p:pic>
        <p:nvPicPr>
          <p:cNvPr id="11267" name="Picture 6" descr="凹面反射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2795587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7" descr="凹面反射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7701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85</Words>
  <Application>Microsoft Office PowerPoint</Application>
  <PresentationFormat>全屏显示(4:3)</PresentationFormat>
  <Paragraphs>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Calibri</vt:lpstr>
      <vt:lpstr>Times New Roman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wlm</dc:creator>
  <cp:lastModifiedBy>杨峰</cp:lastModifiedBy>
  <cp:revision>616</cp:revision>
  <dcterms:created xsi:type="dcterms:W3CDTF">2014-10-08T14:31:42Z</dcterms:created>
  <dcterms:modified xsi:type="dcterms:W3CDTF">2017-06-28T09:38:26Z</dcterms:modified>
</cp:coreProperties>
</file>